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5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1T21:29:10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3T05:10:51.98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media/image1.png>
</file>

<file path=ppt/media/image10.jpe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FC7C45-6BA0-4BCB-98A0-8C31FBF73A63}" type="datetimeFigureOut">
              <a:rPr lang="en-AU" smtClean="0"/>
              <a:t>23/12/2023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CFD6AE-E60D-4875-B076-D451837617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1427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CFD6AE-E60D-4875-B076-D4518376177A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0171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56D6-F195-48D7-978E-7EE16D430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46" y="1104900"/>
            <a:ext cx="8376514" cy="3120504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72F42-5C88-4F7D-803B-C371B570D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8039" y="4442385"/>
            <a:ext cx="6074328" cy="9840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i="0" spc="16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384F3-2D6A-49F6-8F79-F3955E90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9259A-1FE3-4FF9-8A07-BDD8177164ED}" type="datetime4">
              <a:rPr lang="en-US" smtClean="0"/>
              <a:t>December 23,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3F32-CD31-4801-BAE4-09EEB126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5D34C-49ED-4ADB-8693-73B790764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1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171A2-02C1-4543-8B6B-FCF7E6971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50879" y="1825625"/>
            <a:ext cx="9810604" cy="451669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5027C-A386-44E4-AFE1-33AFFDA3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C3C8F-D4A7-4EAD-92AD-82C91CB8BB85}" type="datetime4">
              <a:rPr lang="en-US" smtClean="0"/>
              <a:t>December 23,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BF710-0558-4457-825D-48713CAED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7F93D-5DC3-4C36-AEB0-79CDB15C3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CFC0C8-11FE-4003-B2D6-B7B8E279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5605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B41C5-3638-439D-BA61-4DAA14222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464025"/>
            <a:ext cx="2161540" cy="580029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B91A0-A376-483C-926E-189F376E5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64023"/>
            <a:ext cx="7886700" cy="58002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134E-B7D5-4664-BB2E-6A98ED630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11D41-E33C-4BC7-8272-37E8417FD097}" type="datetime4">
              <a:rPr lang="en-US" smtClean="0"/>
              <a:t>December 23,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54E2A-B1CE-4F2E-9D9A-D47E514D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7C304-46A8-4179-87A2-B8CC10B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548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B333-9E16-4502-96B5-3F586B7E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D0795-5EC7-4FF8-9FC7-22AFA3C55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2DA5B-9862-4A23-8FEC-5C1ABC2EEF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06456" y="5074920"/>
            <a:ext cx="2647667" cy="365125"/>
          </a:xfrm>
        </p:spPr>
        <p:txBody>
          <a:bodyPr/>
          <a:lstStyle/>
          <a:p>
            <a:fld id="{5D340FED-6E95-4177-A7EF-CD303B9E611D}" type="datetime4">
              <a:rPr lang="en-US" smtClean="0"/>
              <a:t>December 23,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D9A4B-0DA7-46BB-9DCE-3F26075C4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51592" y="1408176"/>
            <a:ext cx="277049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A7C47-81AC-431C-A7C3-2BC71AD14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016" y="3136392"/>
            <a:ext cx="545911" cy="580029"/>
          </a:xfrm>
        </p:spPr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59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2E47-4DC7-46C4-9407-FA4CF7E0A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13" y="1709738"/>
            <a:ext cx="9087774" cy="3438524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7B502-122E-4177-A408-FC436A254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513" y="5148262"/>
            <a:ext cx="8844522" cy="113823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29696-2AEF-4765-B33E-7DA328E46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62CB-39AD-45A9-800F-54DAB53D6021}" type="datetime4">
              <a:rPr lang="en-US" smtClean="0"/>
              <a:t>December 23,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B2E4-2F1C-4FEE-AAB2-4FCC3EEF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D4B8-E107-480A-AA17-261CA49BB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531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8BAE8-3305-4F08-BECB-56AD7FD4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021AC-6D8D-4D24-8B01-8AE8F41BE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0878" y="1825624"/>
            <a:ext cx="4473622" cy="4460875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02920">
              <a:defRPr/>
            </a:lvl3pPr>
            <a:lvl4pPr marL="548640" indent="0">
              <a:buFontTx/>
              <a:buNone/>
              <a:defRPr/>
            </a:lvl4pPr>
            <a:lvl5pPr marL="7315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7F49C-3DB3-40B7-89B3-E3BC32FC1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4540" y="1825624"/>
            <a:ext cx="5016943" cy="4460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33D58-BDF5-4F1F-806B-0491CB362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DF93D-55AB-4606-B9D7-742F1FC51983}" type="datetime4">
              <a:rPr lang="en-US" smtClean="0"/>
              <a:t>December 23, 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BCBFD-1FE1-441A-B3AF-C3E7E7B8D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CE272-E6FB-455B-BACB-2471D66D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416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3A4FB-9EF5-4D6C-A275-2DE1077A2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563" y="1835219"/>
            <a:ext cx="445293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9972A-4D34-4A9F-84EB-8D64A703B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1562" y="2717801"/>
            <a:ext cx="4452938" cy="3559452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BBDDE3-C8D7-4600-8259-24E1F8118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44540" y="1835219"/>
            <a:ext cx="5016943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49FFF-44C7-4256-AFE1-C5457C7AB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4540" y="2717800"/>
            <a:ext cx="5016943" cy="3559453"/>
          </a:xfrm>
        </p:spPr>
        <p:txBody>
          <a:bodyPr/>
          <a:lstStyle>
            <a:lvl2pPr marL="457200" indent="0"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EC6ACF-080E-4B7C-B0C0-77E90C16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2841D-FB5C-47AB-B2FF-32E855C1EA71}" type="datetime4">
              <a:rPr lang="en-US" smtClean="0"/>
              <a:t>December 23,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A68C0B-BC90-4ADA-B6E6-2B30BFF9E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CE559-C82B-4E27-965B-4AC3C66F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3752B99E-38EC-4745-889B-124D34759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94511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DE7304-D393-47F0-ACCC-1F72EFCCE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37E9-D174-424D-BEE8-AFC4CA5F9F97}" type="datetime4">
              <a:rPr lang="en-US" smtClean="0"/>
              <a:t>December 23,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8451FF-032D-4787-BA4B-5EB41549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7511D-7256-4A08-BF62-3B3F821A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FCDA27-1C47-4EA1-A160-EC91FD88B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2436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DE8ADA-7BF8-433A-8770-61C690F37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44C0-F7AC-49C2-8289-1E7A86D9FB50}" type="datetime4">
              <a:rPr lang="en-US" smtClean="0"/>
              <a:t>December 23,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357B86-EC22-49C6-BBC6-639D57D1A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3764B-CF91-4C81-B4C3-5B5E5A97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346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E4801-B0C7-4458-B413-24D6E68FA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33" y="457200"/>
            <a:ext cx="4170355" cy="191750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A0C76-733A-488A-89FB-7D04FD64B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1637" y="457200"/>
            <a:ext cx="5562601" cy="5943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5B9DE-016A-4B31-BB52-99C76E28B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3633" y="2374708"/>
            <a:ext cx="4170355" cy="40260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D6CC3-66DD-4D9A-A9C7-F588BA88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B84BC-6E78-40D1-8831-40AB1F596614}" type="datetime4">
              <a:rPr lang="en-US" smtClean="0"/>
              <a:t>December 23,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59FC8-04EF-4F7D-8E43-4EE0E95D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C964-4227-4DEE-87A1-026162DD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594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EB4E-D4BB-4C86-A820-63474E5A4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038" y="457199"/>
            <a:ext cx="3913241" cy="19288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FA99A1-8FAF-415D-A399-1B2C2A0F2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57752" y="457200"/>
            <a:ext cx="6110288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15BEE-9915-4637-85A2-2AF2872C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2038" y="2386013"/>
            <a:ext cx="3913241" cy="40147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73427C-3B67-4ED4-925D-04B9C09AA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A080F-3961-4D42-BEDE-84A1FED032F1}" type="datetime4">
              <a:rPr lang="en-US" smtClean="0"/>
              <a:t>December 23,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5DAFD-22DE-4E9E-9C72-B16C1F273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8EE99-49CC-4A30-8ADA-39EFD8DA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691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customXml" Target="../ink/ink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dark room&#10;&#10;Description automatically generated">
            <a:extLst>
              <a:ext uri="{FF2B5EF4-FFF2-40B4-BE49-F238E27FC236}">
                <a16:creationId xmlns:a16="http://schemas.microsoft.com/office/drawing/2014/main" id="{DEB2E8C4-C3E7-4048-A43D-9859510CFA9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BD2E1-C16B-4996-869C-DD03823A8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DB6A-ED8E-4755-BC7A-B7AA65244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0879" y="1825624"/>
            <a:ext cx="9810604" cy="4428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5CE27-B558-4B88-ACE3-B70423127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09243" y="5071825"/>
            <a:ext cx="26476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A33960BD-7AC1-4217-9611-AAA56D3EE38F}" type="datetime4">
              <a:rPr lang="en-US" smtClean="0"/>
              <a:pPr/>
              <a:t>December 23, 2023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E5D61-F203-4F00-9CF1-AB0AE4937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47827" y="1407402"/>
            <a:ext cx="27704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F38BD-5F38-4F6E-B5DD-EB1AF0600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0121" y="3138985"/>
            <a:ext cx="545911" cy="580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14:cNvPr>
              <p14:cNvContentPartPr/>
              <p14:nvPr/>
            </p14:nvContentPartPr>
            <p14:xfrm>
              <a:off x="12490710" y="6342652"/>
              <a:ext cx="360" cy="36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65939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50" r:id="rId7"/>
    <p:sldLayoutId id="2147483746" r:id="rId8"/>
    <p:sldLayoutId id="2147483747" r:id="rId9"/>
    <p:sldLayoutId id="2147483748" r:id="rId10"/>
    <p:sldLayoutId id="2147483749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2800" kern="1200" cap="all" spc="600" baseline="0">
          <a:solidFill>
            <a:schemeClr val="tx1">
              <a:lumMod val="85000"/>
              <a:lumOff val="1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1pPr>
      <a:lvl2pPr marL="27432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2pPr>
      <a:lvl3pPr marL="605790" indent="-28575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3pPr>
      <a:lvl4pPr marL="630936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4pPr>
      <a:lvl5pPr marL="82296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customXml" Target="../ink/ink2.xml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10.m4a"/><Relationship Id="rId7" Type="http://schemas.openxmlformats.org/officeDocument/2006/relationships/image" Target="../media/image11.png"/><Relationship Id="rId2" Type="http://schemas.microsoft.com/office/2007/relationships/media" Target="../media/media9.mp4"/><Relationship Id="rId1" Type="http://schemas.openxmlformats.org/officeDocument/2006/relationships/video" Target="NULL" TargetMode="External"/><Relationship Id="rId6" Type="http://schemas.openxmlformats.org/officeDocument/2006/relationships/image" Target="../media/image10.jpe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0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C3FE92E-FF21-46DB-BE36-B3A5D4149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9DFFEE-526A-4D56-A70C-EADE7289B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D99336-6CDF-7835-17B0-B239F7E59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1126" y="979714"/>
            <a:ext cx="5320206" cy="2807540"/>
          </a:xfrm>
        </p:spPr>
        <p:txBody>
          <a:bodyPr>
            <a:normAutofit/>
          </a:bodyPr>
          <a:lstStyle/>
          <a:p>
            <a:r>
              <a:rPr lang="en-AU" b="1" dirty="0"/>
              <a:t>T1A3 Terminal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658781-98CD-2527-B062-7B68F923B1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1731" y="4112623"/>
            <a:ext cx="5078996" cy="1594839"/>
          </a:xfrm>
        </p:spPr>
        <p:txBody>
          <a:bodyPr>
            <a:normAutofit/>
          </a:bodyPr>
          <a:lstStyle/>
          <a:p>
            <a:r>
              <a:rPr lang="en-AU" dirty="0"/>
              <a:t>Philip Mills</a:t>
            </a:r>
          </a:p>
        </p:txBody>
      </p:sp>
      <p:pic>
        <p:nvPicPr>
          <p:cNvPr id="4" name="Picture 3" descr="A group of neon lights in a triangle shape&#10;&#10;Description automatically generated">
            <a:extLst>
              <a:ext uri="{FF2B5EF4-FFF2-40B4-BE49-F238E27FC236}">
                <a16:creationId xmlns:a16="http://schemas.microsoft.com/office/drawing/2014/main" id="{612282D5-485B-7539-CBF0-1AD4FD02EAB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491" r="31018"/>
          <a:stretch/>
        </p:blipFill>
        <p:spPr>
          <a:xfrm>
            <a:off x="7616215" y="-23854"/>
            <a:ext cx="4575785" cy="6892740"/>
          </a:xfrm>
          <a:custGeom>
            <a:avLst/>
            <a:gdLst/>
            <a:ahLst/>
            <a:cxnLst/>
            <a:rect l="l" t="t" r="r" b="b"/>
            <a:pathLst>
              <a:path w="4575785" h="6857999">
                <a:moveTo>
                  <a:pt x="517468" y="0"/>
                </a:moveTo>
                <a:lnTo>
                  <a:pt x="4575785" y="0"/>
                </a:lnTo>
                <a:lnTo>
                  <a:pt x="4575785" y="6857999"/>
                </a:lnTo>
                <a:lnTo>
                  <a:pt x="960511" y="6857999"/>
                </a:lnTo>
                <a:lnTo>
                  <a:pt x="942694" y="6843617"/>
                </a:lnTo>
                <a:cubicBezTo>
                  <a:pt x="964945" y="6792705"/>
                  <a:pt x="892574" y="6836929"/>
                  <a:pt x="865960" y="6827318"/>
                </a:cubicBezTo>
                <a:lnTo>
                  <a:pt x="861487" y="6823037"/>
                </a:lnTo>
                <a:lnTo>
                  <a:pt x="859513" y="6806858"/>
                </a:lnTo>
                <a:lnTo>
                  <a:pt x="860461" y="6800037"/>
                </a:lnTo>
                <a:cubicBezTo>
                  <a:pt x="860484" y="6795612"/>
                  <a:pt x="859691" y="6793024"/>
                  <a:pt x="858251" y="6791626"/>
                </a:cubicBezTo>
                <a:lnTo>
                  <a:pt x="857660" y="6791654"/>
                </a:lnTo>
                <a:lnTo>
                  <a:pt x="856643" y="6783314"/>
                </a:lnTo>
                <a:cubicBezTo>
                  <a:pt x="856157" y="6768705"/>
                  <a:pt x="856848" y="6753980"/>
                  <a:pt x="858459" y="6739543"/>
                </a:cubicBezTo>
                <a:cubicBezTo>
                  <a:pt x="825704" y="6742272"/>
                  <a:pt x="849542" y="6681110"/>
                  <a:pt x="794118" y="6710916"/>
                </a:cubicBezTo>
                <a:cubicBezTo>
                  <a:pt x="794610" y="6692179"/>
                  <a:pt x="815573" y="6671806"/>
                  <a:pt x="779817" y="6693690"/>
                </a:cubicBezTo>
                <a:cubicBezTo>
                  <a:pt x="778915" y="6687990"/>
                  <a:pt x="774885" y="6685995"/>
                  <a:pt x="769310" y="6685745"/>
                </a:cubicBezTo>
                <a:lnTo>
                  <a:pt x="766802" y="6686064"/>
                </a:lnTo>
                <a:cubicBezTo>
                  <a:pt x="767473" y="6672038"/>
                  <a:pt x="768145" y="6658011"/>
                  <a:pt x="768816" y="6643985"/>
                </a:cubicBezTo>
                <a:lnTo>
                  <a:pt x="764758" y="6640288"/>
                </a:lnTo>
                <a:lnTo>
                  <a:pt x="771603" y="6610439"/>
                </a:lnTo>
                <a:cubicBezTo>
                  <a:pt x="771799" y="6605729"/>
                  <a:pt x="776328" y="6505678"/>
                  <a:pt x="776524" y="6500968"/>
                </a:cubicBezTo>
                <a:lnTo>
                  <a:pt x="716862" y="6252242"/>
                </a:lnTo>
                <a:cubicBezTo>
                  <a:pt x="710358" y="6209033"/>
                  <a:pt x="712158" y="6177416"/>
                  <a:pt x="706006" y="6116988"/>
                </a:cubicBezTo>
                <a:cubicBezTo>
                  <a:pt x="664744" y="6009788"/>
                  <a:pt x="669134" y="5997889"/>
                  <a:pt x="675681" y="5921438"/>
                </a:cubicBezTo>
                <a:cubicBezTo>
                  <a:pt x="609567" y="5910253"/>
                  <a:pt x="667197" y="5880778"/>
                  <a:pt x="646967" y="5848021"/>
                </a:cubicBezTo>
                <a:cubicBezTo>
                  <a:pt x="633539" y="5819166"/>
                  <a:pt x="610193" y="5775630"/>
                  <a:pt x="595120" y="5722308"/>
                </a:cubicBezTo>
                <a:cubicBezTo>
                  <a:pt x="587517" y="5685814"/>
                  <a:pt x="566330" y="5564010"/>
                  <a:pt x="556522" y="5528087"/>
                </a:cubicBezTo>
                <a:cubicBezTo>
                  <a:pt x="551310" y="5519174"/>
                  <a:pt x="556171" y="5505252"/>
                  <a:pt x="536270" y="5506770"/>
                </a:cubicBezTo>
                <a:cubicBezTo>
                  <a:pt x="512052" y="5506489"/>
                  <a:pt x="543356" y="5459435"/>
                  <a:pt x="516612" y="5473320"/>
                </a:cubicBezTo>
                <a:cubicBezTo>
                  <a:pt x="537947" y="5440196"/>
                  <a:pt x="486731" y="5435838"/>
                  <a:pt x="471989" y="5418523"/>
                </a:cubicBezTo>
                <a:cubicBezTo>
                  <a:pt x="493820" y="5390817"/>
                  <a:pt x="454363" y="5377479"/>
                  <a:pt x="442299" y="5333204"/>
                </a:cubicBezTo>
                <a:cubicBezTo>
                  <a:pt x="467689" y="5302287"/>
                  <a:pt x="420786" y="5307848"/>
                  <a:pt x="452960" y="5255192"/>
                </a:cubicBezTo>
                <a:cubicBezTo>
                  <a:pt x="453300" y="5233631"/>
                  <a:pt x="429983" y="5195187"/>
                  <a:pt x="431339" y="5156169"/>
                </a:cubicBezTo>
                <a:cubicBezTo>
                  <a:pt x="398945" y="5067566"/>
                  <a:pt x="403718" y="5079988"/>
                  <a:pt x="404757" y="5025421"/>
                </a:cubicBezTo>
                <a:cubicBezTo>
                  <a:pt x="400018" y="4966103"/>
                  <a:pt x="402758" y="4976631"/>
                  <a:pt x="395660" y="4924394"/>
                </a:cubicBezTo>
                <a:cubicBezTo>
                  <a:pt x="383838" y="4897752"/>
                  <a:pt x="406451" y="4876973"/>
                  <a:pt x="390158" y="4861232"/>
                </a:cubicBezTo>
                <a:cubicBezTo>
                  <a:pt x="362582" y="4877952"/>
                  <a:pt x="368360" y="4813711"/>
                  <a:pt x="341238" y="4838615"/>
                </a:cubicBezTo>
                <a:cubicBezTo>
                  <a:pt x="311503" y="4831441"/>
                  <a:pt x="352577" y="4804970"/>
                  <a:pt x="326273" y="4796524"/>
                </a:cubicBezTo>
                <a:lnTo>
                  <a:pt x="284996" y="4672372"/>
                </a:lnTo>
                <a:cubicBezTo>
                  <a:pt x="298118" y="4649489"/>
                  <a:pt x="287003" y="4640074"/>
                  <a:pt x="267970" y="4634255"/>
                </a:cubicBezTo>
                <a:cubicBezTo>
                  <a:pt x="263754" y="4595383"/>
                  <a:pt x="222766" y="4593405"/>
                  <a:pt x="203275" y="4555830"/>
                </a:cubicBezTo>
                <a:cubicBezTo>
                  <a:pt x="181514" y="4524570"/>
                  <a:pt x="154438" y="4520149"/>
                  <a:pt x="133797" y="4479914"/>
                </a:cubicBezTo>
                <a:cubicBezTo>
                  <a:pt x="124082" y="4457346"/>
                  <a:pt x="105185" y="4427564"/>
                  <a:pt x="84156" y="4415916"/>
                </a:cubicBezTo>
                <a:lnTo>
                  <a:pt x="83303" y="4414752"/>
                </a:lnTo>
                <a:lnTo>
                  <a:pt x="72062" y="4388525"/>
                </a:lnTo>
                <a:lnTo>
                  <a:pt x="75315" y="4375182"/>
                </a:lnTo>
                <a:cubicBezTo>
                  <a:pt x="75941" y="4370194"/>
                  <a:pt x="75530" y="4367154"/>
                  <a:pt x="74333" y="4365355"/>
                </a:cubicBezTo>
                <a:lnTo>
                  <a:pt x="68893" y="4364787"/>
                </a:lnTo>
                <a:cubicBezTo>
                  <a:pt x="68887" y="4364737"/>
                  <a:pt x="68881" y="4364686"/>
                  <a:pt x="68875" y="4364636"/>
                </a:cubicBezTo>
                <a:cubicBezTo>
                  <a:pt x="68620" y="4351507"/>
                  <a:pt x="69309" y="4337030"/>
                  <a:pt x="58168" y="4323582"/>
                </a:cubicBezTo>
                <a:cubicBezTo>
                  <a:pt x="61811" y="4263350"/>
                  <a:pt x="99263" y="4233013"/>
                  <a:pt x="79972" y="4208494"/>
                </a:cubicBezTo>
                <a:cubicBezTo>
                  <a:pt x="88758" y="4180446"/>
                  <a:pt x="125844" y="4152085"/>
                  <a:pt x="106280" y="4120638"/>
                </a:cubicBezTo>
                <a:cubicBezTo>
                  <a:pt x="111598" y="4121936"/>
                  <a:pt x="113804" y="4120147"/>
                  <a:pt x="114398" y="4116558"/>
                </a:cubicBezTo>
                <a:cubicBezTo>
                  <a:pt x="114157" y="4114248"/>
                  <a:pt x="113917" y="4111937"/>
                  <a:pt x="113677" y="4109627"/>
                </a:cubicBezTo>
                <a:lnTo>
                  <a:pt x="105699" y="4105626"/>
                </a:lnTo>
                <a:cubicBezTo>
                  <a:pt x="77890" y="4088880"/>
                  <a:pt x="108987" y="4082598"/>
                  <a:pt x="106408" y="4051443"/>
                </a:cubicBezTo>
                <a:cubicBezTo>
                  <a:pt x="106858" y="4036630"/>
                  <a:pt x="97032" y="3985550"/>
                  <a:pt x="103822" y="3988496"/>
                </a:cubicBezTo>
                <a:lnTo>
                  <a:pt x="75372" y="3857059"/>
                </a:lnTo>
                <a:cubicBezTo>
                  <a:pt x="82817" y="3836376"/>
                  <a:pt x="81742" y="3824520"/>
                  <a:pt x="64937" y="3815652"/>
                </a:cubicBezTo>
                <a:cubicBezTo>
                  <a:pt x="102287" y="3718925"/>
                  <a:pt x="55573" y="3772320"/>
                  <a:pt x="59080" y="3696747"/>
                </a:cubicBezTo>
                <a:cubicBezTo>
                  <a:pt x="66269" y="3629648"/>
                  <a:pt x="63240" y="3571908"/>
                  <a:pt x="85623" y="3491441"/>
                </a:cubicBezTo>
                <a:cubicBezTo>
                  <a:pt x="98410" y="3474059"/>
                  <a:pt x="99525" y="3431012"/>
                  <a:pt x="100691" y="3417526"/>
                </a:cubicBezTo>
                <a:cubicBezTo>
                  <a:pt x="101857" y="3404040"/>
                  <a:pt x="95556" y="3412369"/>
                  <a:pt x="92620" y="3410525"/>
                </a:cubicBezTo>
                <a:cubicBezTo>
                  <a:pt x="92153" y="3374230"/>
                  <a:pt x="83244" y="3285268"/>
                  <a:pt x="79737" y="3235496"/>
                </a:cubicBezTo>
                <a:cubicBezTo>
                  <a:pt x="70953" y="3207448"/>
                  <a:pt x="52012" y="3143347"/>
                  <a:pt x="71576" y="3111898"/>
                </a:cubicBezTo>
                <a:cubicBezTo>
                  <a:pt x="66408" y="3077014"/>
                  <a:pt x="53542" y="3056489"/>
                  <a:pt x="48725" y="3026189"/>
                </a:cubicBezTo>
                <a:cubicBezTo>
                  <a:pt x="35029" y="3013335"/>
                  <a:pt x="35295" y="2950066"/>
                  <a:pt x="42673" y="2930099"/>
                </a:cubicBezTo>
                <a:cubicBezTo>
                  <a:pt x="72765" y="2876461"/>
                  <a:pt x="20837" y="2811743"/>
                  <a:pt x="43260" y="2768401"/>
                </a:cubicBezTo>
                <a:cubicBezTo>
                  <a:pt x="44784" y="2755816"/>
                  <a:pt x="43709" y="2744724"/>
                  <a:pt x="41022" y="2734617"/>
                </a:cubicBezTo>
                <a:lnTo>
                  <a:pt x="29707" y="2708118"/>
                </a:lnTo>
                <a:lnTo>
                  <a:pt x="18896" y="2704187"/>
                </a:lnTo>
                <a:lnTo>
                  <a:pt x="16157" y="2686013"/>
                </a:lnTo>
                <a:lnTo>
                  <a:pt x="0" y="2656506"/>
                </a:lnTo>
                <a:cubicBezTo>
                  <a:pt x="46275" y="2648213"/>
                  <a:pt x="-21852" y="2580542"/>
                  <a:pt x="20000" y="2589495"/>
                </a:cubicBezTo>
                <a:cubicBezTo>
                  <a:pt x="9004" y="2539865"/>
                  <a:pt x="51725" y="2561406"/>
                  <a:pt x="4503" y="2517909"/>
                </a:cubicBezTo>
                <a:cubicBezTo>
                  <a:pt x="18312" y="2426183"/>
                  <a:pt x="2043" y="2320005"/>
                  <a:pt x="38580" y="2235940"/>
                </a:cubicBezTo>
                <a:cubicBezTo>
                  <a:pt x="39530" y="2131535"/>
                  <a:pt x="31342" y="1983035"/>
                  <a:pt x="28357" y="1891475"/>
                </a:cubicBezTo>
                <a:cubicBezTo>
                  <a:pt x="18536" y="1816240"/>
                  <a:pt x="53985" y="1820215"/>
                  <a:pt x="16422" y="1754299"/>
                </a:cubicBezTo>
                <a:cubicBezTo>
                  <a:pt x="22523" y="1748800"/>
                  <a:pt x="14115" y="1712020"/>
                  <a:pt x="17619" y="1704948"/>
                </a:cubicBezTo>
                <a:lnTo>
                  <a:pt x="11875" y="1640075"/>
                </a:lnTo>
                <a:lnTo>
                  <a:pt x="10148" y="1637400"/>
                </a:lnTo>
                <a:cubicBezTo>
                  <a:pt x="6571" y="1625366"/>
                  <a:pt x="7662" y="1617809"/>
                  <a:pt x="10809" y="1612250"/>
                </a:cubicBezTo>
                <a:lnTo>
                  <a:pt x="30710" y="1498099"/>
                </a:lnTo>
                <a:lnTo>
                  <a:pt x="28832" y="1497366"/>
                </a:lnTo>
                <a:lnTo>
                  <a:pt x="25420" y="1490044"/>
                </a:lnTo>
                <a:lnTo>
                  <a:pt x="36357" y="1429750"/>
                </a:lnTo>
                <a:cubicBezTo>
                  <a:pt x="56105" y="1395764"/>
                  <a:pt x="51096" y="1348657"/>
                  <a:pt x="63323" y="1316453"/>
                </a:cubicBezTo>
                <a:cubicBezTo>
                  <a:pt x="113953" y="1206017"/>
                  <a:pt x="97314" y="1160971"/>
                  <a:pt x="167299" y="1100758"/>
                </a:cubicBezTo>
                <a:cubicBezTo>
                  <a:pt x="183322" y="1066821"/>
                  <a:pt x="207320" y="1013057"/>
                  <a:pt x="218971" y="997428"/>
                </a:cubicBezTo>
                <a:cubicBezTo>
                  <a:pt x="225661" y="983599"/>
                  <a:pt x="245059" y="996998"/>
                  <a:pt x="249304" y="969068"/>
                </a:cubicBezTo>
                <a:cubicBezTo>
                  <a:pt x="273910" y="912445"/>
                  <a:pt x="257335" y="876944"/>
                  <a:pt x="307518" y="815816"/>
                </a:cubicBezTo>
                <a:cubicBezTo>
                  <a:pt x="319844" y="734499"/>
                  <a:pt x="427269" y="648257"/>
                  <a:pt x="438631" y="588216"/>
                </a:cubicBezTo>
                <a:cubicBezTo>
                  <a:pt x="468336" y="534577"/>
                  <a:pt x="480025" y="521047"/>
                  <a:pt x="494548" y="466832"/>
                </a:cubicBezTo>
                <a:cubicBezTo>
                  <a:pt x="513994" y="444023"/>
                  <a:pt x="469014" y="421695"/>
                  <a:pt x="512985" y="406165"/>
                </a:cubicBezTo>
                <a:cubicBezTo>
                  <a:pt x="519819" y="312467"/>
                  <a:pt x="496295" y="285415"/>
                  <a:pt x="499246" y="226337"/>
                </a:cubicBezTo>
                <a:cubicBezTo>
                  <a:pt x="511217" y="180655"/>
                  <a:pt x="525793" y="85726"/>
                  <a:pt x="530694" y="51692"/>
                </a:cubicBezTo>
                <a:cubicBezTo>
                  <a:pt x="512001" y="39736"/>
                  <a:pt x="522977" y="34428"/>
                  <a:pt x="528655" y="22135"/>
                </a:cubicBezTo>
                <a:cubicBezTo>
                  <a:pt x="511506" y="14446"/>
                  <a:pt x="513258" y="7722"/>
                  <a:pt x="516964" y="1039"/>
                </a:cubicBezTo>
                <a:close/>
              </a:path>
            </a:pathLst>
          </a:custGeom>
        </p:spPr>
      </p:pic>
      <p:pic>
        <p:nvPicPr>
          <p:cNvPr id="31" name="Audio 30">
            <a:hlinkClick r:id="" action="ppaction://media"/>
            <a:extLst>
              <a:ext uri="{FF2B5EF4-FFF2-40B4-BE49-F238E27FC236}">
                <a16:creationId xmlns:a16="http://schemas.microsoft.com/office/drawing/2014/main" id="{3C4637AE-2A4A-BCF9-BF08-F6D32BA571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96949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42"/>
    </mc:Choice>
    <mc:Fallback>
      <p:transition spd="slow" advTm="122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7C272-9835-B1D2-C3BE-FAE1C25888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b="1" dirty="0"/>
              <a:t>Amoria</a:t>
            </a:r>
            <a:br>
              <a:rPr lang="en-AU" dirty="0"/>
            </a:br>
            <a:r>
              <a:rPr lang="en-AU" dirty="0"/>
              <a:t> text-based dungeon adventure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B8BAE5-12DC-060F-2F92-1C328E3272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5D161F23-D515-68C5-41C7-1DFFD8C1FA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30718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108"/>
    </mc:Choice>
    <mc:Fallback>
      <p:transition spd="slow" advTm="241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54EEB-344B-F4B7-1270-8DA2DAEB3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/>
              <a:t>Main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4E56C-E6F4-5F91-3C26-202920FEF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AU" dirty="0"/>
              <a:t>CLASS SELECTION</a:t>
            </a:r>
          </a:p>
          <a:p>
            <a:pPr lvl="1"/>
            <a:r>
              <a:rPr lang="en-AU" dirty="0"/>
              <a:t>	- User Input</a:t>
            </a:r>
          </a:p>
          <a:p>
            <a:pPr lvl="1"/>
            <a:r>
              <a:rPr lang="en-AU" dirty="0"/>
              <a:t>	- Output relevant to class used during COMBAT </a:t>
            </a:r>
          </a:p>
          <a:p>
            <a:r>
              <a:rPr lang="en-AU" dirty="0"/>
              <a:t>DUNGEON GAMEPLAY</a:t>
            </a:r>
          </a:p>
          <a:p>
            <a:pPr lvl="1"/>
            <a:r>
              <a:rPr lang="en-AU" dirty="0"/>
              <a:t>	- User Input to:</a:t>
            </a:r>
          </a:p>
          <a:p>
            <a:pPr lvl="1"/>
            <a:r>
              <a:rPr lang="en-AU" dirty="0"/>
              <a:t>		- Move rooms 		Relevant output for next room description</a:t>
            </a:r>
          </a:p>
          <a:p>
            <a:pPr lvl="1"/>
            <a:r>
              <a:rPr lang="en-AU" dirty="0"/>
              <a:t>		- Access inventory		Relevant output to display inventory</a:t>
            </a:r>
          </a:p>
          <a:p>
            <a:pPr lvl="1"/>
            <a:r>
              <a:rPr lang="en-AU" dirty="0"/>
              <a:t>		- Explore room		Relevant output for additional descriptions</a:t>
            </a:r>
          </a:p>
          <a:p>
            <a:r>
              <a:rPr lang="en-AU" dirty="0"/>
              <a:t>COMBAT</a:t>
            </a:r>
          </a:p>
          <a:p>
            <a:pPr marL="0" indent="0">
              <a:buNone/>
            </a:pPr>
            <a:r>
              <a:rPr lang="en-AU" dirty="0"/>
              <a:t>	- User Input for action and skill usage</a:t>
            </a:r>
          </a:p>
          <a:p>
            <a:pPr marL="0" indent="0">
              <a:buNone/>
            </a:pPr>
            <a:r>
              <a:rPr lang="en-AU" dirty="0"/>
              <a:t>	- Output displays damage dealt, along with damage taken</a:t>
            </a:r>
          </a:p>
          <a:p>
            <a:r>
              <a:rPr lang="en-AU" dirty="0"/>
              <a:t>INVENTORY MANAGEMENT</a:t>
            </a:r>
          </a:p>
          <a:p>
            <a:pPr lvl="1"/>
            <a:r>
              <a:rPr lang="en-AU" dirty="0"/>
              <a:t>	- User Input – equipping/unequipping items, use items</a:t>
            </a:r>
          </a:p>
          <a:p>
            <a:pPr lvl="1"/>
            <a:r>
              <a:rPr lang="en-AU" dirty="0"/>
              <a:t>	- Output displays updated inventory or item use fail or success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8F498820-4328-B050-CDA0-A0A3B4373A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91673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8233"/>
    </mc:Choice>
    <mc:Fallback>
      <p:transition spd="slow" advTm="218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6E2F3-0EAF-A8FD-7B42-52FC2226B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/>
              <a:t>Code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B1DC-1790-B7AC-800C-5151A0B3F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Split into 4 separate files</a:t>
            </a:r>
          </a:p>
          <a:p>
            <a:pPr lvl="2"/>
            <a:r>
              <a:rPr lang="en-AU" dirty="0"/>
              <a:t>Character.py</a:t>
            </a:r>
          </a:p>
          <a:p>
            <a:pPr lvl="2"/>
            <a:r>
              <a:rPr lang="en-AU" dirty="0"/>
              <a:t>Enemies.py</a:t>
            </a:r>
          </a:p>
          <a:p>
            <a:pPr lvl="2"/>
            <a:r>
              <a:rPr lang="en-AU" dirty="0"/>
              <a:t>Inventory_items.py</a:t>
            </a:r>
          </a:p>
          <a:p>
            <a:pPr lvl="2"/>
            <a:r>
              <a:rPr lang="en-AU" dirty="0"/>
              <a:t>Main.py</a:t>
            </a:r>
          </a:p>
          <a:p>
            <a:r>
              <a:rPr lang="en-AU" dirty="0"/>
              <a:t>Python Packages </a:t>
            </a:r>
          </a:p>
          <a:p>
            <a:pPr lvl="2"/>
            <a:r>
              <a:rPr lang="en-AU" dirty="0"/>
              <a:t>Random</a:t>
            </a:r>
          </a:p>
          <a:p>
            <a:pPr lvl="2"/>
            <a:r>
              <a:rPr lang="en-AU" dirty="0" err="1"/>
              <a:t>Prettytable</a:t>
            </a:r>
            <a:endParaRPr lang="en-AU" dirty="0"/>
          </a:p>
          <a:p>
            <a:pPr lvl="2"/>
            <a:r>
              <a:rPr lang="en-AU" dirty="0" err="1"/>
              <a:t>Colorama</a:t>
            </a:r>
            <a:endParaRPr lang="en-AU" dirty="0"/>
          </a:p>
          <a:p>
            <a:pPr lvl="2"/>
            <a:r>
              <a:rPr lang="en-AU" dirty="0" err="1"/>
              <a:t>Textwrap</a:t>
            </a:r>
            <a:endParaRPr lang="en-AU" dirty="0"/>
          </a:p>
          <a:p>
            <a:r>
              <a:rPr lang="en-AU" dirty="0"/>
              <a:t>Function dependant</a:t>
            </a:r>
          </a:p>
          <a:p>
            <a:pPr lvl="2"/>
            <a:endParaRPr lang="en-AU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7A44BC2-9B17-A46F-8DB2-5744ED3012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01828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515"/>
    </mc:Choice>
    <mc:Fallback>
      <p:transition spd="slow" advTm="75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821940F-7A1D-4ACC-85B4-A932898A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BAB0BC72-1C3A-421F-AB0A-D480DA93F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228763" cy="6858000"/>
          </a:xfrm>
          <a:custGeom>
            <a:avLst/>
            <a:gdLst>
              <a:gd name="connsiteX0" fmla="*/ 0 w 7228763"/>
              <a:gd name="connsiteY0" fmla="*/ 0 h 6858000"/>
              <a:gd name="connsiteX1" fmla="*/ 501961 w 7228763"/>
              <a:gd name="connsiteY1" fmla="*/ 0 h 6858000"/>
              <a:gd name="connsiteX2" fmla="*/ 723901 w 7228763"/>
              <a:gd name="connsiteY2" fmla="*/ 0 h 6858000"/>
              <a:gd name="connsiteX3" fmla="*/ 7228583 w 7228763"/>
              <a:gd name="connsiteY3" fmla="*/ 0 h 6858000"/>
              <a:gd name="connsiteX4" fmla="*/ 7228763 w 7228763"/>
              <a:gd name="connsiteY4" fmla="*/ 1 h 6858000"/>
              <a:gd name="connsiteX5" fmla="*/ 7221350 w 7228763"/>
              <a:gd name="connsiteY5" fmla="*/ 30700 h 6858000"/>
              <a:gd name="connsiteX6" fmla="*/ 7199900 w 7228763"/>
              <a:gd name="connsiteY6" fmla="*/ 310025 h 6858000"/>
              <a:gd name="connsiteX7" fmla="*/ 7214938 w 7228763"/>
              <a:gd name="connsiteY7" fmla="*/ 443960 h 6858000"/>
              <a:gd name="connsiteX8" fmla="*/ 7174238 w 7228763"/>
              <a:gd name="connsiteY8" fmla="*/ 642659 h 6858000"/>
              <a:gd name="connsiteX9" fmla="*/ 7166213 w 7228763"/>
              <a:gd name="connsiteY9" fmla="*/ 673307 h 6858000"/>
              <a:gd name="connsiteX10" fmla="*/ 7128963 w 7228763"/>
              <a:gd name="connsiteY10" fmla="*/ 839641 h 6858000"/>
              <a:gd name="connsiteX11" fmla="*/ 7066183 w 7228763"/>
              <a:gd name="connsiteY11" fmla="*/ 958357 h 6858000"/>
              <a:gd name="connsiteX12" fmla="*/ 7070620 w 7228763"/>
              <a:gd name="connsiteY12" fmla="*/ 963398 h 6858000"/>
              <a:gd name="connsiteX13" fmla="*/ 7022851 w 7228763"/>
              <a:gd name="connsiteY13" fmla="*/ 1117169 h 6858000"/>
              <a:gd name="connsiteX14" fmla="*/ 7019920 w 7228763"/>
              <a:gd name="connsiteY14" fmla="*/ 1144352 h 6858000"/>
              <a:gd name="connsiteX15" fmla="*/ 7021476 w 7228763"/>
              <a:gd name="connsiteY15" fmla="*/ 1164484 h 6858000"/>
              <a:gd name="connsiteX16" fmla="*/ 7005576 w 7228763"/>
              <a:gd name="connsiteY16" fmla="*/ 1213829 h 6858000"/>
              <a:gd name="connsiteX17" fmla="*/ 6970919 w 7228763"/>
              <a:gd name="connsiteY17" fmla="*/ 1294823 h 6858000"/>
              <a:gd name="connsiteX18" fmla="*/ 6965413 w 7228763"/>
              <a:gd name="connsiteY18" fmla="*/ 1312193 h 6858000"/>
              <a:gd name="connsiteX19" fmla="*/ 6968106 w 7228763"/>
              <a:gd name="connsiteY19" fmla="*/ 1327626 h 6858000"/>
              <a:gd name="connsiteX20" fmla="*/ 6975202 w 7228763"/>
              <a:gd name="connsiteY20" fmla="*/ 1331644 h 6858000"/>
              <a:gd name="connsiteX21" fmla="*/ 6973366 w 7228763"/>
              <a:gd name="connsiteY21" fmla="*/ 1341276 h 6858000"/>
              <a:gd name="connsiteX22" fmla="*/ 6974428 w 7228763"/>
              <a:gd name="connsiteY22" fmla="*/ 1343945 h 6858000"/>
              <a:gd name="connsiteX23" fmla="*/ 6978971 w 7228763"/>
              <a:gd name="connsiteY23" fmla="*/ 1359134 h 6858000"/>
              <a:gd name="connsiteX24" fmla="*/ 6946335 w 7228763"/>
              <a:gd name="connsiteY24" fmla="*/ 1427803 h 6858000"/>
              <a:gd name="connsiteX25" fmla="*/ 6907208 w 7228763"/>
              <a:gd name="connsiteY25" fmla="*/ 1540278 h 6858000"/>
              <a:gd name="connsiteX26" fmla="*/ 6901698 w 7228763"/>
              <a:gd name="connsiteY26" fmla="*/ 1547262 h 6858000"/>
              <a:gd name="connsiteX27" fmla="*/ 6902877 w 7228763"/>
              <a:gd name="connsiteY27" fmla="*/ 1577056 h 6858000"/>
              <a:gd name="connsiteX28" fmla="*/ 6904067 w 7228763"/>
              <a:gd name="connsiteY28" fmla="*/ 1595898 h 6858000"/>
              <a:gd name="connsiteX29" fmla="*/ 6891817 w 7228763"/>
              <a:gd name="connsiteY29" fmla="*/ 1703726 h 6858000"/>
              <a:gd name="connsiteX30" fmla="*/ 6898520 w 7228763"/>
              <a:gd name="connsiteY30" fmla="*/ 1809535 h 6858000"/>
              <a:gd name="connsiteX31" fmla="*/ 6897783 w 7228763"/>
              <a:gd name="connsiteY31" fmla="*/ 2018310 h 6858000"/>
              <a:gd name="connsiteX32" fmla="*/ 6887647 w 7228763"/>
              <a:gd name="connsiteY32" fmla="*/ 2071355 h 6858000"/>
              <a:gd name="connsiteX33" fmla="*/ 6888952 w 7228763"/>
              <a:gd name="connsiteY33" fmla="*/ 2141166 h 6858000"/>
              <a:gd name="connsiteX34" fmla="*/ 6887101 w 7228763"/>
              <a:gd name="connsiteY34" fmla="*/ 2154548 h 6858000"/>
              <a:gd name="connsiteX35" fmla="*/ 6880519 w 7228763"/>
              <a:gd name="connsiteY35" fmla="*/ 2158153 h 6858000"/>
              <a:gd name="connsiteX36" fmla="*/ 6873389 w 7228763"/>
              <a:gd name="connsiteY36" fmla="*/ 2178174 h 6858000"/>
              <a:gd name="connsiteX37" fmla="*/ 6871679 w 7228763"/>
              <a:gd name="connsiteY37" fmla="*/ 2202858 h 6858000"/>
              <a:gd name="connsiteX38" fmla="*/ 6870321 w 7228763"/>
              <a:gd name="connsiteY38" fmla="*/ 2320214 h 6858000"/>
              <a:gd name="connsiteX39" fmla="*/ 6857787 w 7228763"/>
              <a:gd name="connsiteY39" fmla="*/ 2417011 h 6858000"/>
              <a:gd name="connsiteX40" fmla="*/ 6850905 w 7228763"/>
              <a:gd name="connsiteY40" fmla="*/ 2454207 h 6858000"/>
              <a:gd name="connsiteX41" fmla="*/ 6848900 w 7228763"/>
              <a:gd name="connsiteY41" fmla="*/ 2487203 h 6858000"/>
              <a:gd name="connsiteX42" fmla="*/ 6837487 w 7228763"/>
              <a:gd name="connsiteY42" fmla="*/ 2512282 h 6858000"/>
              <a:gd name="connsiteX43" fmla="*/ 6838494 w 7228763"/>
              <a:gd name="connsiteY43" fmla="*/ 2514318 h 6858000"/>
              <a:gd name="connsiteX44" fmla="*/ 6863982 w 7228763"/>
              <a:gd name="connsiteY44" fmla="*/ 2574334 h 6858000"/>
              <a:gd name="connsiteX45" fmla="*/ 6862893 w 7228763"/>
              <a:gd name="connsiteY45" fmla="*/ 2579877 h 6858000"/>
              <a:gd name="connsiteX46" fmla="*/ 6863047 w 7228763"/>
              <a:gd name="connsiteY46" fmla="*/ 2608928 h 6858000"/>
              <a:gd name="connsiteX47" fmla="*/ 6862462 w 7228763"/>
              <a:gd name="connsiteY47" fmla="*/ 2613111 h 6858000"/>
              <a:gd name="connsiteX48" fmla="*/ 6854084 w 7228763"/>
              <a:gd name="connsiteY48" fmla="*/ 2621996 h 6858000"/>
              <a:gd name="connsiteX49" fmla="*/ 6856559 w 7228763"/>
              <a:gd name="connsiteY49" fmla="*/ 2634265 h 6858000"/>
              <a:gd name="connsiteX50" fmla="*/ 6847985 w 7228763"/>
              <a:gd name="connsiteY50" fmla="*/ 2647237 h 6858000"/>
              <a:gd name="connsiteX51" fmla="*/ 6854115 w 7228763"/>
              <a:gd name="connsiteY51" fmla="*/ 2650786 h 6858000"/>
              <a:gd name="connsiteX52" fmla="*/ 6859942 w 7228763"/>
              <a:gd name="connsiteY52" fmla="*/ 2661993 h 6858000"/>
              <a:gd name="connsiteX53" fmla="*/ 6851884 w 7228763"/>
              <a:gd name="connsiteY53" fmla="*/ 2670949 h 6858000"/>
              <a:gd name="connsiteX54" fmla="*/ 6846115 w 7228763"/>
              <a:gd name="connsiteY54" fmla="*/ 2690255 h 6858000"/>
              <a:gd name="connsiteX55" fmla="*/ 6846964 w 7228763"/>
              <a:gd name="connsiteY55" fmla="*/ 2695683 h 6858000"/>
              <a:gd name="connsiteX56" fmla="*/ 6836011 w 7228763"/>
              <a:gd name="connsiteY56" fmla="*/ 2713964 h 6858000"/>
              <a:gd name="connsiteX57" fmla="*/ 6830478 w 7228763"/>
              <a:gd name="connsiteY57" fmla="*/ 2730175 h 6858000"/>
              <a:gd name="connsiteX58" fmla="*/ 6841091 w 7228763"/>
              <a:gd name="connsiteY58" fmla="*/ 2763497 h 6858000"/>
              <a:gd name="connsiteX59" fmla="*/ 6803520 w 7228763"/>
              <a:gd name="connsiteY59" fmla="*/ 3051539 h 6858000"/>
              <a:gd name="connsiteX60" fmla="*/ 6733280 w 7228763"/>
              <a:gd name="connsiteY60" fmla="*/ 3335396 h 6858000"/>
              <a:gd name="connsiteX61" fmla="*/ 6735884 w 7228763"/>
              <a:gd name="connsiteY61" fmla="*/ 3456509 h 6858000"/>
              <a:gd name="connsiteX62" fmla="*/ 6715764 w 7228763"/>
              <a:gd name="connsiteY62" fmla="*/ 3531827 h 6858000"/>
              <a:gd name="connsiteX63" fmla="*/ 6730329 w 7228763"/>
              <a:gd name="connsiteY63" fmla="*/ 3570877 h 6858000"/>
              <a:gd name="connsiteX64" fmla="*/ 6727426 w 7228763"/>
              <a:gd name="connsiteY64" fmla="*/ 3583849 h 6858000"/>
              <a:gd name="connsiteX65" fmla="*/ 6718706 w 7228763"/>
              <a:gd name="connsiteY65" fmla="*/ 3592763 h 6858000"/>
              <a:gd name="connsiteX66" fmla="*/ 6693350 w 7228763"/>
              <a:gd name="connsiteY66" fmla="*/ 3653485 h 6858000"/>
              <a:gd name="connsiteX67" fmla="*/ 6685983 w 7228763"/>
              <a:gd name="connsiteY67" fmla="*/ 3670528 h 6858000"/>
              <a:gd name="connsiteX68" fmla="*/ 6687033 w 7228763"/>
              <a:gd name="connsiteY68" fmla="*/ 3685990 h 6858000"/>
              <a:gd name="connsiteX69" fmla="*/ 6693711 w 7228763"/>
              <a:gd name="connsiteY69" fmla="*/ 3690283 h 6858000"/>
              <a:gd name="connsiteX70" fmla="*/ 6690843 w 7228763"/>
              <a:gd name="connsiteY70" fmla="*/ 3699787 h 6858000"/>
              <a:gd name="connsiteX71" fmla="*/ 6691624 w 7228763"/>
              <a:gd name="connsiteY71" fmla="*/ 3702486 h 6858000"/>
              <a:gd name="connsiteX72" fmla="*/ 6694549 w 7228763"/>
              <a:gd name="connsiteY72" fmla="*/ 3717784 h 6858000"/>
              <a:gd name="connsiteX73" fmla="*/ 6662489 w 7228763"/>
              <a:gd name="connsiteY73" fmla="*/ 3746229 h 6858000"/>
              <a:gd name="connsiteX74" fmla="*/ 6575429 w 7228763"/>
              <a:gd name="connsiteY74" fmla="*/ 3924910 h 6858000"/>
              <a:gd name="connsiteX75" fmla="*/ 6538994 w 7228763"/>
              <a:gd name="connsiteY75" fmla="*/ 3989353 h 6858000"/>
              <a:gd name="connsiteX76" fmla="*/ 6535698 w 7228763"/>
              <a:gd name="connsiteY76" fmla="*/ 4033899 h 6858000"/>
              <a:gd name="connsiteX77" fmla="*/ 6527053 w 7228763"/>
              <a:gd name="connsiteY77" fmla="*/ 4142250 h 6858000"/>
              <a:gd name="connsiteX78" fmla="*/ 6501843 w 7228763"/>
              <a:gd name="connsiteY78" fmla="*/ 4329442 h 6858000"/>
              <a:gd name="connsiteX79" fmla="*/ 6489841 w 7228763"/>
              <a:gd name="connsiteY79" fmla="*/ 4456184 h 6858000"/>
              <a:gd name="connsiteX80" fmla="*/ 6482918 w 7228763"/>
              <a:gd name="connsiteY80" fmla="*/ 4468478 h 6858000"/>
              <a:gd name="connsiteX81" fmla="*/ 6484019 w 7228763"/>
              <a:gd name="connsiteY81" fmla="*/ 4469862 h 6858000"/>
              <a:gd name="connsiteX82" fmla="*/ 6481759 w 7228763"/>
              <a:gd name="connsiteY82" fmla="*/ 4483797 h 6858000"/>
              <a:gd name="connsiteX83" fmla="*/ 6477370 w 7228763"/>
              <a:gd name="connsiteY83" fmla="*/ 4487091 h 6858000"/>
              <a:gd name="connsiteX84" fmla="*/ 6474598 w 7228763"/>
              <a:gd name="connsiteY84" fmla="*/ 4496728 h 6858000"/>
              <a:gd name="connsiteX85" fmla="*/ 6465848 w 7228763"/>
              <a:gd name="connsiteY85" fmla="*/ 4515918 h 6858000"/>
              <a:gd name="connsiteX86" fmla="*/ 6467296 w 7228763"/>
              <a:gd name="connsiteY86" fmla="*/ 4519316 h 6858000"/>
              <a:gd name="connsiteX87" fmla="*/ 6458903 w 7228763"/>
              <a:gd name="connsiteY87" fmla="*/ 4547957 h 6858000"/>
              <a:gd name="connsiteX88" fmla="*/ 6460248 w 7228763"/>
              <a:gd name="connsiteY88" fmla="*/ 4548262 h 6858000"/>
              <a:gd name="connsiteX89" fmla="*/ 6464276 w 7228763"/>
              <a:gd name="connsiteY89" fmla="*/ 4555939 h 6858000"/>
              <a:gd name="connsiteX90" fmla="*/ 6468635 w 7228763"/>
              <a:gd name="connsiteY90" fmla="*/ 4570815 h 6858000"/>
              <a:gd name="connsiteX91" fmla="*/ 6488206 w 7228763"/>
              <a:gd name="connsiteY91" fmla="*/ 4633846 h 6858000"/>
              <a:gd name="connsiteX92" fmla="*/ 6487272 w 7228763"/>
              <a:gd name="connsiteY92" fmla="*/ 4639816 h 6858000"/>
              <a:gd name="connsiteX93" fmla="*/ 6487581 w 7228763"/>
              <a:gd name="connsiteY93" fmla="*/ 4639923 h 6858000"/>
              <a:gd name="connsiteX94" fmla="*/ 6487249 w 7228763"/>
              <a:gd name="connsiteY94" fmla="*/ 4646192 h 6858000"/>
              <a:gd name="connsiteX95" fmla="*/ 6485570 w 7228763"/>
              <a:gd name="connsiteY95" fmla="*/ 4650706 h 6858000"/>
              <a:gd name="connsiteX96" fmla="*/ 6483759 w 7228763"/>
              <a:gd name="connsiteY96" fmla="*/ 4662290 h 6858000"/>
              <a:gd name="connsiteX97" fmla="*/ 6485315 w 7228763"/>
              <a:gd name="connsiteY97" fmla="*/ 4666180 h 6858000"/>
              <a:gd name="connsiteX98" fmla="*/ 6489077 w 7228763"/>
              <a:gd name="connsiteY98" fmla="*/ 4667585 h 6858000"/>
              <a:gd name="connsiteX99" fmla="*/ 6488467 w 7228763"/>
              <a:gd name="connsiteY99" fmla="*/ 4668660 h 6858000"/>
              <a:gd name="connsiteX100" fmla="*/ 6496179 w 7228763"/>
              <a:gd name="connsiteY100" fmla="*/ 4689807 h 6858000"/>
              <a:gd name="connsiteX101" fmla="*/ 6500957 w 7228763"/>
              <a:gd name="connsiteY101" fmla="*/ 4737890 h 6858000"/>
              <a:gd name="connsiteX102" fmla="*/ 6498641 w 7228763"/>
              <a:gd name="connsiteY102" fmla="*/ 4765657 h 6858000"/>
              <a:gd name="connsiteX103" fmla="*/ 6497829 w 7228763"/>
              <a:gd name="connsiteY103" fmla="*/ 4841463 h 6858000"/>
              <a:gd name="connsiteX104" fmla="*/ 6521578 w 7228763"/>
              <a:gd name="connsiteY104" fmla="*/ 4969863 h 6858000"/>
              <a:gd name="connsiteX105" fmla="*/ 6518695 w 7228763"/>
              <a:gd name="connsiteY105" fmla="*/ 4974028 h 6858000"/>
              <a:gd name="connsiteX106" fmla="*/ 6516513 w 7228763"/>
              <a:gd name="connsiteY106" fmla="*/ 4980318 h 6858000"/>
              <a:gd name="connsiteX107" fmla="*/ 6516763 w 7228763"/>
              <a:gd name="connsiteY107" fmla="*/ 4980501 h 6858000"/>
              <a:gd name="connsiteX108" fmla="*/ 6514121 w 7228763"/>
              <a:gd name="connsiteY108" fmla="*/ 4986338 h 6858000"/>
              <a:gd name="connsiteX109" fmla="*/ 6511173 w 7228763"/>
              <a:gd name="connsiteY109" fmla="*/ 4991296 h 6858000"/>
              <a:gd name="connsiteX110" fmla="*/ 6546537 w 7228763"/>
              <a:gd name="connsiteY110" fmla="*/ 5076895 h 6858000"/>
              <a:gd name="connsiteX111" fmla="*/ 6544581 w 7228763"/>
              <a:gd name="connsiteY111" fmla="*/ 5081568 h 6858000"/>
              <a:gd name="connsiteX112" fmla="*/ 6543750 w 7228763"/>
              <a:gd name="connsiteY112" fmla="*/ 5088173 h 6858000"/>
              <a:gd name="connsiteX113" fmla="*/ 6544034 w 7228763"/>
              <a:gd name="connsiteY113" fmla="*/ 5088300 h 6858000"/>
              <a:gd name="connsiteX114" fmla="*/ 6542660 w 7228763"/>
              <a:gd name="connsiteY114" fmla="*/ 5094558 h 6858000"/>
              <a:gd name="connsiteX115" fmla="*/ 6532096 w 7228763"/>
              <a:gd name="connsiteY115" fmla="*/ 5125620 h 6858000"/>
              <a:gd name="connsiteX116" fmla="*/ 6533049 w 7228763"/>
              <a:gd name="connsiteY116" fmla="*/ 5268004 h 6858000"/>
              <a:gd name="connsiteX117" fmla="*/ 6533970 w 7228763"/>
              <a:gd name="connsiteY117" fmla="*/ 5269530 h 6858000"/>
              <a:gd name="connsiteX118" fmla="*/ 6502603 w 7228763"/>
              <a:gd name="connsiteY118" fmla="*/ 5390941 h 6858000"/>
              <a:gd name="connsiteX119" fmla="*/ 6477660 w 7228763"/>
              <a:gd name="connsiteY119" fmla="*/ 5539927 h 6858000"/>
              <a:gd name="connsiteX120" fmla="*/ 6456458 w 7228763"/>
              <a:gd name="connsiteY120" fmla="*/ 5791594 h 6858000"/>
              <a:gd name="connsiteX121" fmla="*/ 6434556 w 7228763"/>
              <a:gd name="connsiteY121" fmla="*/ 5855206 h 6858000"/>
              <a:gd name="connsiteX122" fmla="*/ 6418454 w 7228763"/>
              <a:gd name="connsiteY122" fmla="*/ 5873582 h 6858000"/>
              <a:gd name="connsiteX123" fmla="*/ 6419875 w 7228763"/>
              <a:gd name="connsiteY123" fmla="*/ 5876037 h 6858000"/>
              <a:gd name="connsiteX124" fmla="*/ 6419775 w 7228763"/>
              <a:gd name="connsiteY124" fmla="*/ 5886534 h 6858000"/>
              <a:gd name="connsiteX125" fmla="*/ 6426971 w 7228763"/>
              <a:gd name="connsiteY125" fmla="*/ 5888644 h 6858000"/>
              <a:gd name="connsiteX126" fmla="*/ 6431999 w 7228763"/>
              <a:gd name="connsiteY126" fmla="*/ 5903832 h 6858000"/>
              <a:gd name="connsiteX127" fmla="*/ 6429798 w 7228763"/>
              <a:gd name="connsiteY127" fmla="*/ 5923391 h 6858000"/>
              <a:gd name="connsiteX128" fmla="*/ 6434072 w 7228763"/>
              <a:gd name="connsiteY128" fmla="*/ 6013205 h 6858000"/>
              <a:gd name="connsiteX129" fmla="*/ 6439333 w 7228763"/>
              <a:gd name="connsiteY129" fmla="*/ 6074018 h 6858000"/>
              <a:gd name="connsiteX130" fmla="*/ 6463083 w 7228763"/>
              <a:gd name="connsiteY130" fmla="*/ 6130837 h 6858000"/>
              <a:gd name="connsiteX131" fmla="*/ 6457360 w 7228763"/>
              <a:gd name="connsiteY131" fmla="*/ 6152982 h 6858000"/>
              <a:gd name="connsiteX132" fmla="*/ 6495529 w 7228763"/>
              <a:gd name="connsiteY132" fmla="*/ 6221100 h 6858000"/>
              <a:gd name="connsiteX133" fmla="*/ 6514948 w 7228763"/>
              <a:gd name="connsiteY133" fmla="*/ 6287550 h 6858000"/>
              <a:gd name="connsiteX134" fmla="*/ 6545124 w 7228763"/>
              <a:gd name="connsiteY134" fmla="*/ 6401595 h 6858000"/>
              <a:gd name="connsiteX135" fmla="*/ 6525833 w 7228763"/>
              <a:gd name="connsiteY135" fmla="*/ 6487110 h 6858000"/>
              <a:gd name="connsiteX136" fmla="*/ 6554825 w 7228763"/>
              <a:gd name="connsiteY136" fmla="*/ 6588589 h 6858000"/>
              <a:gd name="connsiteX137" fmla="*/ 6601569 w 7228763"/>
              <a:gd name="connsiteY137" fmla="*/ 6769963 h 6858000"/>
              <a:gd name="connsiteX138" fmla="*/ 6620945 w 7228763"/>
              <a:gd name="connsiteY138" fmla="*/ 6835814 h 6858000"/>
              <a:gd name="connsiteX139" fmla="*/ 6625906 w 7228763"/>
              <a:gd name="connsiteY139" fmla="*/ 6858000 h 6858000"/>
              <a:gd name="connsiteX140" fmla="*/ 723901 w 7228763"/>
              <a:gd name="connsiteY140" fmla="*/ 6858000 h 6858000"/>
              <a:gd name="connsiteX141" fmla="*/ 501961 w 7228763"/>
              <a:gd name="connsiteY141" fmla="*/ 6858000 h 6858000"/>
              <a:gd name="connsiteX142" fmla="*/ 0 w 7228763"/>
              <a:gd name="connsiteY14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</a:cxnLst>
            <a:rect l="l" t="t" r="r" b="b"/>
            <a:pathLst>
              <a:path w="7228763" h="6858000">
                <a:moveTo>
                  <a:pt x="0" y="0"/>
                </a:moveTo>
                <a:lnTo>
                  <a:pt x="501961" y="0"/>
                </a:lnTo>
                <a:lnTo>
                  <a:pt x="723901" y="0"/>
                </a:lnTo>
                <a:lnTo>
                  <a:pt x="7228583" y="0"/>
                </a:lnTo>
                <a:lnTo>
                  <a:pt x="7228763" y="1"/>
                </a:lnTo>
                <a:lnTo>
                  <a:pt x="7221350" y="30700"/>
                </a:lnTo>
                <a:cubicBezTo>
                  <a:pt x="7216059" y="84364"/>
                  <a:pt x="7200969" y="241149"/>
                  <a:pt x="7199900" y="310025"/>
                </a:cubicBezTo>
                <a:cubicBezTo>
                  <a:pt x="7203643" y="367544"/>
                  <a:pt x="7214102" y="408251"/>
                  <a:pt x="7214938" y="443960"/>
                </a:cubicBezTo>
                <a:cubicBezTo>
                  <a:pt x="7210660" y="499397"/>
                  <a:pt x="7182360" y="604434"/>
                  <a:pt x="7174238" y="642659"/>
                </a:cubicBezTo>
                <a:cubicBezTo>
                  <a:pt x="7182965" y="657287"/>
                  <a:pt x="7155519" y="658191"/>
                  <a:pt x="7166213" y="673307"/>
                </a:cubicBezTo>
                <a:cubicBezTo>
                  <a:pt x="7166618" y="693769"/>
                  <a:pt x="7143764" y="797295"/>
                  <a:pt x="7128963" y="839641"/>
                </a:cubicBezTo>
                <a:cubicBezTo>
                  <a:pt x="7112293" y="887148"/>
                  <a:pt x="7075906" y="937731"/>
                  <a:pt x="7066183" y="958357"/>
                </a:cubicBezTo>
                <a:cubicBezTo>
                  <a:pt x="7056459" y="978983"/>
                  <a:pt x="7077843" y="936930"/>
                  <a:pt x="7070620" y="963398"/>
                </a:cubicBezTo>
                <a:cubicBezTo>
                  <a:pt x="7063399" y="989867"/>
                  <a:pt x="7031301" y="1087010"/>
                  <a:pt x="7022851" y="1117169"/>
                </a:cubicBezTo>
                <a:cubicBezTo>
                  <a:pt x="7039554" y="1118586"/>
                  <a:pt x="7009272" y="1135372"/>
                  <a:pt x="7019920" y="1144352"/>
                </a:cubicBezTo>
                <a:cubicBezTo>
                  <a:pt x="7029274" y="1150681"/>
                  <a:pt x="7022270" y="1157251"/>
                  <a:pt x="7021476" y="1164484"/>
                </a:cubicBezTo>
                <a:cubicBezTo>
                  <a:pt x="7028800" y="1173524"/>
                  <a:pt x="7015215" y="1205209"/>
                  <a:pt x="7005576" y="1213829"/>
                </a:cubicBezTo>
                <a:cubicBezTo>
                  <a:pt x="6972150" y="1235037"/>
                  <a:pt x="6996546" y="1277327"/>
                  <a:pt x="6970919" y="1294823"/>
                </a:cubicBezTo>
                <a:cubicBezTo>
                  <a:pt x="6967139" y="1300845"/>
                  <a:pt x="6965581" y="1306615"/>
                  <a:pt x="6965413" y="1312193"/>
                </a:cubicBezTo>
                <a:lnTo>
                  <a:pt x="6968106" y="1327626"/>
                </a:lnTo>
                <a:lnTo>
                  <a:pt x="6975202" y="1331644"/>
                </a:lnTo>
                <a:lnTo>
                  <a:pt x="6973366" y="1341276"/>
                </a:lnTo>
                <a:cubicBezTo>
                  <a:pt x="6973720" y="1342166"/>
                  <a:pt x="6974074" y="1343055"/>
                  <a:pt x="6974428" y="1343945"/>
                </a:cubicBezTo>
                <a:cubicBezTo>
                  <a:pt x="6976493" y="1349040"/>
                  <a:pt x="6978286" y="1354080"/>
                  <a:pt x="6978971" y="1359134"/>
                </a:cubicBezTo>
                <a:cubicBezTo>
                  <a:pt x="6974288" y="1373109"/>
                  <a:pt x="6958295" y="1397612"/>
                  <a:pt x="6946335" y="1427803"/>
                </a:cubicBezTo>
                <a:cubicBezTo>
                  <a:pt x="6924178" y="1460349"/>
                  <a:pt x="6924483" y="1505076"/>
                  <a:pt x="6907208" y="1540278"/>
                </a:cubicBezTo>
                <a:lnTo>
                  <a:pt x="6901698" y="1547262"/>
                </a:lnTo>
                <a:lnTo>
                  <a:pt x="6902877" y="1577056"/>
                </a:lnTo>
                <a:cubicBezTo>
                  <a:pt x="6907187" y="1582205"/>
                  <a:pt x="6908314" y="1589568"/>
                  <a:pt x="6904067" y="1595898"/>
                </a:cubicBezTo>
                <a:lnTo>
                  <a:pt x="6891817" y="1703726"/>
                </a:lnTo>
                <a:cubicBezTo>
                  <a:pt x="6890892" y="1739332"/>
                  <a:pt x="6882506" y="1754453"/>
                  <a:pt x="6898520" y="1809535"/>
                </a:cubicBezTo>
                <a:cubicBezTo>
                  <a:pt x="6919736" y="1868036"/>
                  <a:pt x="6890400" y="1952670"/>
                  <a:pt x="6897783" y="2018310"/>
                </a:cubicBezTo>
                <a:cubicBezTo>
                  <a:pt x="6868750" y="2053162"/>
                  <a:pt x="6894827" y="2034561"/>
                  <a:pt x="6887647" y="2071355"/>
                </a:cubicBezTo>
                <a:lnTo>
                  <a:pt x="6888952" y="2141166"/>
                </a:lnTo>
                <a:lnTo>
                  <a:pt x="6887101" y="2154548"/>
                </a:lnTo>
                <a:lnTo>
                  <a:pt x="6880519" y="2158153"/>
                </a:lnTo>
                <a:lnTo>
                  <a:pt x="6873389" y="2178174"/>
                </a:lnTo>
                <a:cubicBezTo>
                  <a:pt x="6871658" y="2185696"/>
                  <a:pt x="6870890" y="2193828"/>
                  <a:pt x="6871679" y="2202858"/>
                </a:cubicBezTo>
                <a:cubicBezTo>
                  <a:pt x="6884787" y="2232772"/>
                  <a:pt x="6852680" y="2283357"/>
                  <a:pt x="6870321" y="2320214"/>
                </a:cubicBezTo>
                <a:cubicBezTo>
                  <a:pt x="6868006" y="2355906"/>
                  <a:pt x="6861023" y="2394678"/>
                  <a:pt x="6857787" y="2417011"/>
                </a:cubicBezTo>
                <a:cubicBezTo>
                  <a:pt x="6846931" y="2426377"/>
                  <a:pt x="6863720" y="2456509"/>
                  <a:pt x="6850905" y="2454207"/>
                </a:cubicBezTo>
                <a:cubicBezTo>
                  <a:pt x="6856659" y="2464947"/>
                  <a:pt x="6853850" y="2476105"/>
                  <a:pt x="6848900" y="2487203"/>
                </a:cubicBezTo>
                <a:lnTo>
                  <a:pt x="6837487" y="2512282"/>
                </a:lnTo>
                <a:cubicBezTo>
                  <a:pt x="6837823" y="2512961"/>
                  <a:pt x="6838158" y="2513640"/>
                  <a:pt x="6838494" y="2514318"/>
                </a:cubicBezTo>
                <a:cubicBezTo>
                  <a:pt x="6846991" y="2534324"/>
                  <a:pt x="6855486" y="2554328"/>
                  <a:pt x="6863982" y="2574334"/>
                </a:cubicBezTo>
                <a:lnTo>
                  <a:pt x="6862893" y="2579877"/>
                </a:lnTo>
                <a:cubicBezTo>
                  <a:pt x="6862738" y="2585644"/>
                  <a:pt x="6863120" y="2603388"/>
                  <a:pt x="6863047" y="2608928"/>
                </a:cubicBezTo>
                <a:lnTo>
                  <a:pt x="6862462" y="2613111"/>
                </a:lnTo>
                <a:lnTo>
                  <a:pt x="6854084" y="2621996"/>
                </a:lnTo>
                <a:lnTo>
                  <a:pt x="6856559" y="2634265"/>
                </a:lnTo>
                <a:lnTo>
                  <a:pt x="6847985" y="2647237"/>
                </a:lnTo>
                <a:cubicBezTo>
                  <a:pt x="6850226" y="2648158"/>
                  <a:pt x="6852294" y="2649356"/>
                  <a:pt x="6854115" y="2650786"/>
                </a:cubicBezTo>
                <a:lnTo>
                  <a:pt x="6859942" y="2661993"/>
                </a:lnTo>
                <a:lnTo>
                  <a:pt x="6851884" y="2670949"/>
                </a:lnTo>
                <a:cubicBezTo>
                  <a:pt x="6864376" y="2672007"/>
                  <a:pt x="6849871" y="2681695"/>
                  <a:pt x="6846115" y="2690255"/>
                </a:cubicBezTo>
                <a:lnTo>
                  <a:pt x="6846964" y="2695683"/>
                </a:lnTo>
                <a:lnTo>
                  <a:pt x="6836011" y="2713964"/>
                </a:lnTo>
                <a:lnTo>
                  <a:pt x="6830478" y="2730175"/>
                </a:lnTo>
                <a:lnTo>
                  <a:pt x="6841091" y="2763497"/>
                </a:lnTo>
                <a:lnTo>
                  <a:pt x="6803520" y="3051539"/>
                </a:lnTo>
                <a:cubicBezTo>
                  <a:pt x="6790420" y="3165645"/>
                  <a:pt x="6749912" y="3216611"/>
                  <a:pt x="6733280" y="3335396"/>
                </a:cubicBezTo>
                <a:lnTo>
                  <a:pt x="6735884" y="3456509"/>
                </a:lnTo>
                <a:lnTo>
                  <a:pt x="6715764" y="3531827"/>
                </a:lnTo>
                <a:lnTo>
                  <a:pt x="6730329" y="3570877"/>
                </a:lnTo>
                <a:lnTo>
                  <a:pt x="6727426" y="3583849"/>
                </a:lnTo>
                <a:lnTo>
                  <a:pt x="6718706" y="3592763"/>
                </a:lnTo>
                <a:cubicBezTo>
                  <a:pt x="6707946" y="3613948"/>
                  <a:pt x="6713985" y="3641245"/>
                  <a:pt x="6693350" y="3653485"/>
                </a:cubicBezTo>
                <a:cubicBezTo>
                  <a:pt x="6688922" y="3659316"/>
                  <a:pt x="6686748" y="3664985"/>
                  <a:pt x="6685983" y="3670528"/>
                </a:cubicBezTo>
                <a:lnTo>
                  <a:pt x="6687033" y="3685990"/>
                </a:lnTo>
                <a:lnTo>
                  <a:pt x="6693711" y="3690283"/>
                </a:lnTo>
                <a:lnTo>
                  <a:pt x="6690843" y="3699787"/>
                </a:lnTo>
                <a:cubicBezTo>
                  <a:pt x="6691104" y="3700686"/>
                  <a:pt x="6691364" y="3701586"/>
                  <a:pt x="6691624" y="3702486"/>
                </a:cubicBezTo>
                <a:cubicBezTo>
                  <a:pt x="6693145" y="3707637"/>
                  <a:pt x="6694400" y="3712728"/>
                  <a:pt x="6694549" y="3717784"/>
                </a:cubicBezTo>
                <a:cubicBezTo>
                  <a:pt x="6659304" y="3711701"/>
                  <a:pt x="6689997" y="3759789"/>
                  <a:pt x="6662489" y="3746229"/>
                </a:cubicBezTo>
                <a:cubicBezTo>
                  <a:pt x="6642637" y="3780750"/>
                  <a:pt x="6605132" y="3867558"/>
                  <a:pt x="6575429" y="3924910"/>
                </a:cubicBezTo>
                <a:lnTo>
                  <a:pt x="6538994" y="3989353"/>
                </a:lnTo>
                <a:lnTo>
                  <a:pt x="6535698" y="4033899"/>
                </a:lnTo>
                <a:cubicBezTo>
                  <a:pt x="6533175" y="4070470"/>
                  <a:pt x="6530536" y="4110146"/>
                  <a:pt x="6527053" y="4142250"/>
                </a:cubicBezTo>
                <a:cubicBezTo>
                  <a:pt x="6519001" y="4200007"/>
                  <a:pt x="6506061" y="4278998"/>
                  <a:pt x="6501843" y="4329442"/>
                </a:cubicBezTo>
                <a:cubicBezTo>
                  <a:pt x="6495642" y="4381764"/>
                  <a:pt x="6492993" y="4433012"/>
                  <a:pt x="6489841" y="4456184"/>
                </a:cubicBezTo>
                <a:lnTo>
                  <a:pt x="6482918" y="4468478"/>
                </a:lnTo>
                <a:lnTo>
                  <a:pt x="6484019" y="4469862"/>
                </a:lnTo>
                <a:cubicBezTo>
                  <a:pt x="6485835" y="4476321"/>
                  <a:pt x="6484493" y="4480555"/>
                  <a:pt x="6481759" y="4483797"/>
                </a:cubicBezTo>
                <a:lnTo>
                  <a:pt x="6477370" y="4487091"/>
                </a:lnTo>
                <a:lnTo>
                  <a:pt x="6474598" y="4496728"/>
                </a:lnTo>
                <a:lnTo>
                  <a:pt x="6465848" y="4515918"/>
                </a:lnTo>
                <a:cubicBezTo>
                  <a:pt x="6466332" y="4517049"/>
                  <a:pt x="6466814" y="4518182"/>
                  <a:pt x="6467296" y="4519316"/>
                </a:cubicBezTo>
                <a:lnTo>
                  <a:pt x="6458903" y="4547957"/>
                </a:lnTo>
                <a:lnTo>
                  <a:pt x="6460248" y="4548262"/>
                </a:lnTo>
                <a:cubicBezTo>
                  <a:pt x="6463078" y="4549595"/>
                  <a:pt x="6464808" y="4551811"/>
                  <a:pt x="6464276" y="4555939"/>
                </a:cubicBezTo>
                <a:cubicBezTo>
                  <a:pt x="6486531" y="4548276"/>
                  <a:pt x="6472165" y="4557977"/>
                  <a:pt x="6468635" y="4570815"/>
                </a:cubicBezTo>
                <a:cubicBezTo>
                  <a:pt x="6472622" y="4583801"/>
                  <a:pt x="6485098" y="4622347"/>
                  <a:pt x="6488206" y="4633846"/>
                </a:cubicBezTo>
                <a:lnTo>
                  <a:pt x="6487272" y="4639816"/>
                </a:lnTo>
                <a:lnTo>
                  <a:pt x="6487581" y="4639923"/>
                </a:lnTo>
                <a:cubicBezTo>
                  <a:pt x="6488082" y="4641190"/>
                  <a:pt x="6488037" y="4643141"/>
                  <a:pt x="6487249" y="4646192"/>
                </a:cubicBezTo>
                <a:lnTo>
                  <a:pt x="6485570" y="4650706"/>
                </a:lnTo>
                <a:lnTo>
                  <a:pt x="6483759" y="4662290"/>
                </a:lnTo>
                <a:cubicBezTo>
                  <a:pt x="6484278" y="4663587"/>
                  <a:pt x="6484797" y="4664883"/>
                  <a:pt x="6485315" y="4666180"/>
                </a:cubicBezTo>
                <a:lnTo>
                  <a:pt x="6489077" y="4667585"/>
                </a:lnTo>
                <a:lnTo>
                  <a:pt x="6488467" y="4668660"/>
                </a:lnTo>
                <a:cubicBezTo>
                  <a:pt x="6480300" y="4676831"/>
                  <a:pt x="6469898" y="4679345"/>
                  <a:pt x="6496179" y="4689807"/>
                </a:cubicBezTo>
                <a:cubicBezTo>
                  <a:pt x="6482141" y="4708535"/>
                  <a:pt x="6498545" y="4712235"/>
                  <a:pt x="6500957" y="4737890"/>
                </a:cubicBezTo>
                <a:cubicBezTo>
                  <a:pt x="6488706" y="4748600"/>
                  <a:pt x="6491350" y="4757223"/>
                  <a:pt x="6498641" y="4765657"/>
                </a:cubicBezTo>
                <a:cubicBezTo>
                  <a:pt x="6490164" y="4790618"/>
                  <a:pt x="6498852" y="4813399"/>
                  <a:pt x="6497829" y="4841463"/>
                </a:cubicBezTo>
                <a:lnTo>
                  <a:pt x="6521578" y="4969863"/>
                </a:lnTo>
                <a:lnTo>
                  <a:pt x="6518695" y="4974028"/>
                </a:lnTo>
                <a:cubicBezTo>
                  <a:pt x="6517064" y="4976933"/>
                  <a:pt x="6516439" y="4978909"/>
                  <a:pt x="6516513" y="4980318"/>
                </a:cubicBezTo>
                <a:lnTo>
                  <a:pt x="6516763" y="4980501"/>
                </a:lnTo>
                <a:lnTo>
                  <a:pt x="6514121" y="4986338"/>
                </a:lnTo>
                <a:lnTo>
                  <a:pt x="6511173" y="4991296"/>
                </a:lnTo>
                <a:cubicBezTo>
                  <a:pt x="6522961" y="5019829"/>
                  <a:pt x="6534748" y="5048361"/>
                  <a:pt x="6546537" y="5076895"/>
                </a:cubicBezTo>
                <a:lnTo>
                  <a:pt x="6544581" y="5081568"/>
                </a:lnTo>
                <a:cubicBezTo>
                  <a:pt x="6543589" y="5084748"/>
                  <a:pt x="6543387" y="5086810"/>
                  <a:pt x="6543750" y="5088173"/>
                </a:cubicBezTo>
                <a:lnTo>
                  <a:pt x="6544034" y="5088300"/>
                </a:lnTo>
                <a:lnTo>
                  <a:pt x="6542660" y="5094558"/>
                </a:lnTo>
                <a:cubicBezTo>
                  <a:pt x="6539647" y="5105196"/>
                  <a:pt x="6536055" y="5115626"/>
                  <a:pt x="6532096" y="5125620"/>
                </a:cubicBezTo>
                <a:cubicBezTo>
                  <a:pt x="6530494" y="5154527"/>
                  <a:pt x="6532737" y="5244020"/>
                  <a:pt x="6533049" y="5268004"/>
                </a:cubicBezTo>
                <a:cubicBezTo>
                  <a:pt x="6533356" y="5268513"/>
                  <a:pt x="6533664" y="5269021"/>
                  <a:pt x="6533970" y="5269530"/>
                </a:cubicBezTo>
                <a:lnTo>
                  <a:pt x="6502603" y="5390941"/>
                </a:lnTo>
                <a:cubicBezTo>
                  <a:pt x="6487576" y="5438194"/>
                  <a:pt x="6471524" y="5465286"/>
                  <a:pt x="6477660" y="5539927"/>
                </a:cubicBezTo>
                <a:cubicBezTo>
                  <a:pt x="6469926" y="5610775"/>
                  <a:pt x="6461800" y="5740573"/>
                  <a:pt x="6456458" y="5791594"/>
                </a:cubicBezTo>
                <a:cubicBezTo>
                  <a:pt x="6427890" y="5787060"/>
                  <a:pt x="6468179" y="5849672"/>
                  <a:pt x="6434556" y="5855206"/>
                </a:cubicBezTo>
                <a:cubicBezTo>
                  <a:pt x="6436026" y="5860240"/>
                  <a:pt x="6415712" y="5868910"/>
                  <a:pt x="6418454" y="5873582"/>
                </a:cubicBezTo>
                <a:cubicBezTo>
                  <a:pt x="6418927" y="5874401"/>
                  <a:pt x="6419401" y="5875218"/>
                  <a:pt x="6419875" y="5876037"/>
                </a:cubicBezTo>
                <a:lnTo>
                  <a:pt x="6419775" y="5886534"/>
                </a:lnTo>
                <a:lnTo>
                  <a:pt x="6426971" y="5888644"/>
                </a:lnTo>
                <a:cubicBezTo>
                  <a:pt x="6428647" y="5893707"/>
                  <a:pt x="6430322" y="5898769"/>
                  <a:pt x="6431999" y="5903832"/>
                </a:cubicBezTo>
                <a:cubicBezTo>
                  <a:pt x="6432764" y="5909651"/>
                  <a:pt x="6432285" y="5916068"/>
                  <a:pt x="6429798" y="5923391"/>
                </a:cubicBezTo>
                <a:cubicBezTo>
                  <a:pt x="6409104" y="5948880"/>
                  <a:pt x="6461339" y="5981626"/>
                  <a:pt x="6434072" y="6013205"/>
                </a:cubicBezTo>
                <a:cubicBezTo>
                  <a:pt x="6426624" y="6024901"/>
                  <a:pt x="6431095" y="6066777"/>
                  <a:pt x="6439333" y="6074018"/>
                </a:cubicBezTo>
                <a:cubicBezTo>
                  <a:pt x="6439795" y="6081731"/>
                  <a:pt x="6453428" y="6126985"/>
                  <a:pt x="6463083" y="6130837"/>
                </a:cubicBezTo>
                <a:cubicBezTo>
                  <a:pt x="6474368" y="6137057"/>
                  <a:pt x="6441750" y="6156330"/>
                  <a:pt x="6457360" y="6152982"/>
                </a:cubicBezTo>
                <a:cubicBezTo>
                  <a:pt x="6454563" y="6186619"/>
                  <a:pt x="6497804" y="6191636"/>
                  <a:pt x="6495529" y="6221100"/>
                </a:cubicBezTo>
                <a:cubicBezTo>
                  <a:pt x="6497396" y="6222126"/>
                  <a:pt x="6506682" y="6257468"/>
                  <a:pt x="6514948" y="6287550"/>
                </a:cubicBezTo>
                <a:cubicBezTo>
                  <a:pt x="6523215" y="6317632"/>
                  <a:pt x="6556102" y="6391312"/>
                  <a:pt x="6545124" y="6401595"/>
                </a:cubicBezTo>
                <a:cubicBezTo>
                  <a:pt x="6546214" y="6423902"/>
                  <a:pt x="6525024" y="6432919"/>
                  <a:pt x="6525833" y="6487110"/>
                </a:cubicBezTo>
                <a:cubicBezTo>
                  <a:pt x="6547115" y="6574474"/>
                  <a:pt x="6547900" y="6553611"/>
                  <a:pt x="6554825" y="6588589"/>
                </a:cubicBezTo>
                <a:cubicBezTo>
                  <a:pt x="6583783" y="6637976"/>
                  <a:pt x="6536155" y="6687723"/>
                  <a:pt x="6601569" y="6769963"/>
                </a:cubicBezTo>
                <a:cubicBezTo>
                  <a:pt x="6623036" y="6819284"/>
                  <a:pt x="6607516" y="6817955"/>
                  <a:pt x="6620945" y="6835814"/>
                </a:cubicBezTo>
                <a:lnTo>
                  <a:pt x="6625906" y="6858000"/>
                </a:lnTo>
                <a:lnTo>
                  <a:pt x="723901" y="6858000"/>
                </a:lnTo>
                <a:lnTo>
                  <a:pt x="50196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199C8-F1D9-BA16-0EDB-F9D51744F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0"/>
            <a:ext cx="5562706" cy="1426234"/>
          </a:xfrm>
        </p:spPr>
        <p:txBody>
          <a:bodyPr>
            <a:normAutofit/>
          </a:bodyPr>
          <a:lstStyle/>
          <a:p>
            <a:r>
              <a:rPr lang="en-AU" b="1" dirty="0"/>
              <a:t>Character.py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9A8F2-2F0E-6550-B477-582A7CE3E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0879" y="2357567"/>
            <a:ext cx="5216426" cy="3896810"/>
          </a:xfrm>
        </p:spPr>
        <p:txBody>
          <a:bodyPr>
            <a:normAutofit/>
          </a:bodyPr>
          <a:lstStyle/>
          <a:p>
            <a:r>
              <a:rPr lang="en-AU" dirty="0"/>
              <a:t>Parent class: Character</a:t>
            </a:r>
          </a:p>
          <a:p>
            <a:pPr lvl="2"/>
            <a:r>
              <a:rPr lang="en-AU" dirty="0"/>
              <a:t>Includes functions for returning and calculating gear scores, along with a normal attack function</a:t>
            </a:r>
          </a:p>
          <a:p>
            <a:r>
              <a:rPr lang="en-AU" dirty="0"/>
              <a:t>Child Classes: </a:t>
            </a:r>
            <a:r>
              <a:rPr lang="en-AU" dirty="0" err="1"/>
              <a:t>NightWhisperer</a:t>
            </a:r>
            <a:r>
              <a:rPr lang="en-AU" dirty="0"/>
              <a:t>, </a:t>
            </a:r>
            <a:r>
              <a:rPr lang="en-AU" dirty="0" err="1"/>
              <a:t>CrimsonBlade</a:t>
            </a:r>
            <a:r>
              <a:rPr lang="en-AU" dirty="0"/>
              <a:t>, </a:t>
            </a:r>
            <a:r>
              <a:rPr lang="en-AU" dirty="0" err="1"/>
              <a:t>SunsHunter</a:t>
            </a:r>
            <a:endParaRPr lang="en-AU" dirty="0"/>
          </a:p>
          <a:p>
            <a:pPr lvl="2"/>
            <a:r>
              <a:rPr lang="en-AU" dirty="0"/>
              <a:t>Starting equipment</a:t>
            </a:r>
          </a:p>
          <a:p>
            <a:pPr lvl="2"/>
            <a:r>
              <a:rPr lang="en-AU" dirty="0"/>
              <a:t>Skills</a:t>
            </a:r>
          </a:p>
          <a:p>
            <a:pPr lvl="2"/>
            <a:r>
              <a:rPr lang="en-AU" dirty="0"/>
              <a:t>Skill functions</a:t>
            </a:r>
          </a:p>
          <a:p>
            <a:pPr lvl="2"/>
            <a:endParaRPr lang="en-AU" dirty="0"/>
          </a:p>
          <a:p>
            <a:endParaRPr lang="en-A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BD030B-6380-8EA2-0F4B-CB9D84FCDA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2569" y="683702"/>
            <a:ext cx="5312152" cy="5490596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7AFB6D76-48F9-468F-B474-54F99D0E05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63789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358"/>
    </mc:Choice>
    <mc:Fallback>
      <p:transition spd="slow" advTm="843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940161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C9C7E8-25F8-F857-79E2-6C612F775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4476464" cy="1216024"/>
          </a:xfrm>
        </p:spPr>
        <p:txBody>
          <a:bodyPr>
            <a:normAutofit/>
          </a:bodyPr>
          <a:lstStyle/>
          <a:p>
            <a:r>
              <a:rPr lang="en-AU" b="1" dirty="0"/>
              <a:t>Enemies.py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44459-50BF-F36D-E25A-CB7F040FB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0879" y="2163685"/>
            <a:ext cx="3875963" cy="4107020"/>
          </a:xfrm>
        </p:spPr>
        <p:txBody>
          <a:bodyPr>
            <a:normAutofit/>
          </a:bodyPr>
          <a:lstStyle/>
          <a:p>
            <a:r>
              <a:rPr lang="en-AU" dirty="0"/>
              <a:t>Parent Class: Enemy</a:t>
            </a:r>
          </a:p>
          <a:p>
            <a:endParaRPr lang="en-AU" dirty="0"/>
          </a:p>
          <a:p>
            <a:r>
              <a:rPr lang="en-AU" dirty="0"/>
              <a:t>Child Classes: </a:t>
            </a:r>
            <a:r>
              <a:rPr lang="en-AU" dirty="0" err="1"/>
              <a:t>MossHaggardens</a:t>
            </a:r>
            <a:r>
              <a:rPr lang="en-AU" dirty="0"/>
              <a:t>, </a:t>
            </a:r>
            <a:r>
              <a:rPr lang="en-AU" dirty="0" err="1"/>
              <a:t>BoneGnashers</a:t>
            </a:r>
            <a:r>
              <a:rPr lang="en-AU" dirty="0"/>
              <a:t>, Whisperers, </a:t>
            </a:r>
            <a:r>
              <a:rPr lang="en-AU" dirty="0" err="1"/>
              <a:t>Gloomweavers</a:t>
            </a:r>
            <a:r>
              <a:rPr lang="en-AU" dirty="0"/>
              <a:t>, </a:t>
            </a:r>
            <a:r>
              <a:rPr lang="en-AU" dirty="0" err="1"/>
              <a:t>Xhoth</a:t>
            </a:r>
            <a:r>
              <a:rPr lang="en-AU" dirty="0"/>
              <a:t>(BOSS)</a:t>
            </a:r>
          </a:p>
          <a:p>
            <a:pPr lvl="2"/>
            <a:r>
              <a:rPr lang="en-AU" dirty="0"/>
              <a:t>Challenge Rating</a:t>
            </a:r>
          </a:p>
          <a:p>
            <a:pPr lvl="2"/>
            <a:r>
              <a:rPr lang="en-AU" dirty="0"/>
              <a:t>Skill functions</a:t>
            </a:r>
          </a:p>
          <a:p>
            <a:pPr lvl="2"/>
            <a:endParaRPr lang="en-AU" dirty="0"/>
          </a:p>
          <a:p>
            <a:pPr lvl="2"/>
            <a:endParaRPr lang="en-A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CD6A40-2541-0A4B-76FB-A7D8F08634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2" b="7706"/>
          <a:stretch/>
        </p:blipFill>
        <p:spPr>
          <a:xfrm>
            <a:off x="5251840" y="10"/>
            <a:ext cx="6940161" cy="6868876"/>
          </a:xfrm>
          <a:custGeom>
            <a:avLst/>
            <a:gdLst/>
            <a:ahLst/>
            <a:cxnLst/>
            <a:rect l="l" t="t" r="r" b="b"/>
            <a:pathLst>
              <a:path w="6940161" h="6857999">
                <a:moveTo>
                  <a:pt x="857190" y="0"/>
                </a:moveTo>
                <a:lnTo>
                  <a:pt x="6940161" y="0"/>
                </a:lnTo>
                <a:lnTo>
                  <a:pt x="6940161" y="6857999"/>
                </a:lnTo>
                <a:lnTo>
                  <a:pt x="496459" y="6857999"/>
                </a:lnTo>
                <a:lnTo>
                  <a:pt x="486507" y="6839466"/>
                </a:lnTo>
                <a:cubicBezTo>
                  <a:pt x="477389" y="6820641"/>
                  <a:pt x="471173" y="6801859"/>
                  <a:pt x="480078" y="6795812"/>
                </a:cubicBezTo>
                <a:cubicBezTo>
                  <a:pt x="475408" y="6761382"/>
                  <a:pt x="493736" y="6723009"/>
                  <a:pt x="482330" y="6676796"/>
                </a:cubicBezTo>
                <a:cubicBezTo>
                  <a:pt x="479519" y="6617030"/>
                  <a:pt x="476161" y="6634511"/>
                  <a:pt x="469648" y="6539722"/>
                </a:cubicBezTo>
                <a:cubicBezTo>
                  <a:pt x="459969" y="6498384"/>
                  <a:pt x="496382" y="6456575"/>
                  <a:pt x="477855" y="6433501"/>
                </a:cubicBezTo>
                <a:cubicBezTo>
                  <a:pt x="464018" y="6378655"/>
                  <a:pt x="442310" y="6325849"/>
                  <a:pt x="414008" y="6271586"/>
                </a:cubicBezTo>
                <a:cubicBezTo>
                  <a:pt x="378091" y="6226697"/>
                  <a:pt x="377466" y="6140798"/>
                  <a:pt x="299660" y="6080454"/>
                </a:cubicBezTo>
                <a:cubicBezTo>
                  <a:pt x="268606" y="6014324"/>
                  <a:pt x="244498" y="5964143"/>
                  <a:pt x="221239" y="5913249"/>
                </a:cubicBezTo>
                <a:cubicBezTo>
                  <a:pt x="210139" y="5897439"/>
                  <a:pt x="175369" y="5809427"/>
                  <a:pt x="160103" y="5775094"/>
                </a:cubicBezTo>
                <a:cubicBezTo>
                  <a:pt x="87298" y="5686529"/>
                  <a:pt x="103897" y="5672717"/>
                  <a:pt x="87873" y="5573809"/>
                </a:cubicBezTo>
                <a:cubicBezTo>
                  <a:pt x="76224" y="5541231"/>
                  <a:pt x="76748" y="5525076"/>
                  <a:pt x="57933" y="5490695"/>
                </a:cubicBezTo>
                <a:lnTo>
                  <a:pt x="30889" y="5398377"/>
                </a:lnTo>
                <a:lnTo>
                  <a:pt x="34140" y="5390971"/>
                </a:lnTo>
                <a:lnTo>
                  <a:pt x="35928" y="5390229"/>
                </a:lnTo>
                <a:lnTo>
                  <a:pt x="16968" y="5309266"/>
                </a:lnTo>
                <a:cubicBezTo>
                  <a:pt x="13970" y="5303642"/>
                  <a:pt x="-917" y="5289094"/>
                  <a:pt x="2490" y="5276920"/>
                </a:cubicBezTo>
                <a:lnTo>
                  <a:pt x="24907" y="5208159"/>
                </a:lnTo>
                <a:lnTo>
                  <a:pt x="31839" y="5162682"/>
                </a:lnTo>
                <a:cubicBezTo>
                  <a:pt x="28501" y="5155528"/>
                  <a:pt x="24609" y="5048935"/>
                  <a:pt x="18796" y="5043371"/>
                </a:cubicBezTo>
                <a:cubicBezTo>
                  <a:pt x="54584" y="4976689"/>
                  <a:pt x="5001" y="4985095"/>
                  <a:pt x="14358" y="4908985"/>
                </a:cubicBezTo>
                <a:cubicBezTo>
                  <a:pt x="17201" y="4816358"/>
                  <a:pt x="5675" y="4749418"/>
                  <a:pt x="4769" y="4643799"/>
                </a:cubicBezTo>
                <a:cubicBezTo>
                  <a:pt x="4111" y="4581455"/>
                  <a:pt x="-7137" y="4509050"/>
                  <a:pt x="7402" y="4395547"/>
                </a:cubicBezTo>
                <a:cubicBezTo>
                  <a:pt x="11591" y="4330720"/>
                  <a:pt x="28535" y="4313913"/>
                  <a:pt x="23462" y="4274064"/>
                </a:cubicBezTo>
                <a:cubicBezTo>
                  <a:pt x="22995" y="4245538"/>
                  <a:pt x="22530" y="4217012"/>
                  <a:pt x="22063" y="4188486"/>
                </a:cubicBezTo>
                <a:lnTo>
                  <a:pt x="24672" y="4170100"/>
                </a:lnTo>
                <a:lnTo>
                  <a:pt x="34973" y="4166123"/>
                </a:lnTo>
                <a:lnTo>
                  <a:pt x="26424" y="4120096"/>
                </a:lnTo>
                <a:cubicBezTo>
                  <a:pt x="28986" y="4109871"/>
                  <a:pt x="49338" y="4079429"/>
                  <a:pt x="47886" y="4066698"/>
                </a:cubicBezTo>
                <a:cubicBezTo>
                  <a:pt x="26522" y="4022850"/>
                  <a:pt x="34453" y="4030338"/>
                  <a:pt x="47327" y="3969172"/>
                </a:cubicBezTo>
                <a:cubicBezTo>
                  <a:pt x="40297" y="3948973"/>
                  <a:pt x="40044" y="3857354"/>
                  <a:pt x="53093" y="3844350"/>
                </a:cubicBezTo>
                <a:cubicBezTo>
                  <a:pt x="55739" y="3830819"/>
                  <a:pt x="50778" y="3815585"/>
                  <a:pt x="64866" y="3808459"/>
                </a:cubicBezTo>
                <a:cubicBezTo>
                  <a:pt x="81775" y="3797121"/>
                  <a:pt x="54599" y="3752382"/>
                  <a:pt x="74864" y="3757643"/>
                </a:cubicBezTo>
                <a:cubicBezTo>
                  <a:pt x="56224" y="3725828"/>
                  <a:pt x="74270" y="3660981"/>
                  <a:pt x="82640" y="3632606"/>
                </a:cubicBezTo>
                <a:cubicBezTo>
                  <a:pt x="85981" y="3582255"/>
                  <a:pt x="88778" y="3571708"/>
                  <a:pt x="89222" y="3534990"/>
                </a:cubicBezTo>
                <a:cubicBezTo>
                  <a:pt x="92019" y="3533125"/>
                  <a:pt x="80706" y="3481126"/>
                  <a:pt x="79835" y="3454133"/>
                </a:cubicBezTo>
                <a:cubicBezTo>
                  <a:pt x="78963" y="3427139"/>
                  <a:pt x="96173" y="3390611"/>
                  <a:pt x="83991" y="3373027"/>
                </a:cubicBezTo>
                <a:cubicBezTo>
                  <a:pt x="80767" y="3298527"/>
                  <a:pt x="69808" y="3290617"/>
                  <a:pt x="62958" y="3222737"/>
                </a:cubicBezTo>
                <a:cubicBezTo>
                  <a:pt x="59618" y="3146284"/>
                  <a:pt x="39695" y="3184007"/>
                  <a:pt x="49209" y="3118188"/>
                </a:cubicBezTo>
                <a:cubicBezTo>
                  <a:pt x="65221" y="3109217"/>
                  <a:pt x="85573" y="3024732"/>
                  <a:pt x="78480" y="3003808"/>
                </a:cubicBezTo>
                <a:cubicBezTo>
                  <a:pt x="78037" y="2966753"/>
                  <a:pt x="77812" y="2989870"/>
                  <a:pt x="77566" y="2944921"/>
                </a:cubicBezTo>
                <a:lnTo>
                  <a:pt x="94406" y="2877744"/>
                </a:lnTo>
                <a:cubicBezTo>
                  <a:pt x="87936" y="2880724"/>
                  <a:pt x="108480" y="2822146"/>
                  <a:pt x="108051" y="2807161"/>
                </a:cubicBezTo>
                <a:cubicBezTo>
                  <a:pt x="110507" y="2775643"/>
                  <a:pt x="80880" y="2769288"/>
                  <a:pt x="107377" y="2752347"/>
                </a:cubicBezTo>
                <a:lnTo>
                  <a:pt x="114975" y="2748299"/>
                </a:lnTo>
                <a:cubicBezTo>
                  <a:pt x="115205" y="2745962"/>
                  <a:pt x="115434" y="2743625"/>
                  <a:pt x="115663" y="2741288"/>
                </a:cubicBezTo>
                <a:cubicBezTo>
                  <a:pt x="115098" y="2737657"/>
                  <a:pt x="112995" y="2735847"/>
                  <a:pt x="107929" y="2737160"/>
                </a:cubicBezTo>
                <a:cubicBezTo>
                  <a:pt x="126569" y="2705347"/>
                  <a:pt x="119693" y="2699356"/>
                  <a:pt x="122707" y="2659631"/>
                </a:cubicBezTo>
                <a:cubicBezTo>
                  <a:pt x="135394" y="2612127"/>
                  <a:pt x="120483" y="2628594"/>
                  <a:pt x="145471" y="2573336"/>
                </a:cubicBezTo>
                <a:cubicBezTo>
                  <a:pt x="156086" y="2559732"/>
                  <a:pt x="170382" y="2541339"/>
                  <a:pt x="170626" y="2528057"/>
                </a:cubicBezTo>
                <a:lnTo>
                  <a:pt x="202713" y="2489594"/>
                </a:lnTo>
                <a:cubicBezTo>
                  <a:pt x="203853" y="2487774"/>
                  <a:pt x="204248" y="2473350"/>
                  <a:pt x="203650" y="2468303"/>
                </a:cubicBezTo>
                <a:lnTo>
                  <a:pt x="223316" y="2460480"/>
                </a:lnTo>
                <a:lnTo>
                  <a:pt x="215120" y="2423535"/>
                </a:lnTo>
                <a:lnTo>
                  <a:pt x="223455" y="2404394"/>
                </a:lnTo>
                <a:cubicBezTo>
                  <a:pt x="243490" y="2392610"/>
                  <a:pt x="229596" y="2347474"/>
                  <a:pt x="238853" y="2324643"/>
                </a:cubicBezTo>
                <a:cubicBezTo>
                  <a:pt x="239504" y="2297698"/>
                  <a:pt x="266477" y="2284202"/>
                  <a:pt x="272463" y="2255535"/>
                </a:cubicBezTo>
                <a:cubicBezTo>
                  <a:pt x="290597" y="2249648"/>
                  <a:pt x="306594" y="2207828"/>
                  <a:pt x="294092" y="2184679"/>
                </a:cubicBezTo>
                <a:lnTo>
                  <a:pt x="323221" y="2093132"/>
                </a:lnTo>
                <a:cubicBezTo>
                  <a:pt x="348282" y="2084587"/>
                  <a:pt x="366071" y="1985868"/>
                  <a:pt x="377324" y="1950235"/>
                </a:cubicBezTo>
                <a:cubicBezTo>
                  <a:pt x="397581" y="1920183"/>
                  <a:pt x="445208" y="1898905"/>
                  <a:pt x="457649" y="1861568"/>
                </a:cubicBezTo>
                <a:cubicBezTo>
                  <a:pt x="464664" y="1810687"/>
                  <a:pt x="447457" y="1869507"/>
                  <a:pt x="451972" y="1809499"/>
                </a:cubicBezTo>
                <a:cubicBezTo>
                  <a:pt x="450982" y="1754297"/>
                  <a:pt x="465413" y="1767680"/>
                  <a:pt x="474550" y="1693716"/>
                </a:cubicBezTo>
                <a:cubicBezTo>
                  <a:pt x="473258" y="1654244"/>
                  <a:pt x="481626" y="1627007"/>
                  <a:pt x="481301" y="1605195"/>
                </a:cubicBezTo>
                <a:cubicBezTo>
                  <a:pt x="490491" y="1568952"/>
                  <a:pt x="493569" y="1564518"/>
                  <a:pt x="497837" y="1516217"/>
                </a:cubicBezTo>
                <a:cubicBezTo>
                  <a:pt x="503639" y="1488452"/>
                  <a:pt x="534082" y="1457870"/>
                  <a:pt x="513281" y="1429841"/>
                </a:cubicBezTo>
                <a:cubicBezTo>
                  <a:pt x="527326" y="1412325"/>
                  <a:pt x="570430" y="1413592"/>
                  <a:pt x="550104" y="1380081"/>
                </a:cubicBezTo>
                <a:cubicBezTo>
                  <a:pt x="575583" y="1394128"/>
                  <a:pt x="551452" y="1335176"/>
                  <a:pt x="574526" y="1334891"/>
                </a:cubicBezTo>
                <a:cubicBezTo>
                  <a:pt x="593486" y="1336427"/>
                  <a:pt x="633157" y="1194568"/>
                  <a:pt x="638123" y="1185551"/>
                </a:cubicBezTo>
                <a:cubicBezTo>
                  <a:pt x="647468" y="1149210"/>
                  <a:pt x="657504" y="1148087"/>
                  <a:pt x="664747" y="1111168"/>
                </a:cubicBezTo>
                <a:cubicBezTo>
                  <a:pt x="679107" y="1057226"/>
                  <a:pt x="652121" y="1022543"/>
                  <a:pt x="664913" y="993353"/>
                </a:cubicBezTo>
                <a:cubicBezTo>
                  <a:pt x="684189" y="960214"/>
                  <a:pt x="707497" y="867450"/>
                  <a:pt x="721256" y="813953"/>
                </a:cubicBezTo>
                <a:cubicBezTo>
                  <a:pt x="734607" y="746430"/>
                  <a:pt x="738988" y="666470"/>
                  <a:pt x="745023" y="588218"/>
                </a:cubicBezTo>
                <a:cubicBezTo>
                  <a:pt x="735393" y="475380"/>
                  <a:pt x="719076" y="536119"/>
                  <a:pt x="725253" y="376479"/>
                </a:cubicBezTo>
                <a:lnTo>
                  <a:pt x="735457" y="280992"/>
                </a:lnTo>
                <a:cubicBezTo>
                  <a:pt x="735270" y="276227"/>
                  <a:pt x="742007" y="223140"/>
                  <a:pt x="741820" y="218374"/>
                </a:cubicBezTo>
                <a:lnTo>
                  <a:pt x="735299" y="188178"/>
                </a:lnTo>
                <a:lnTo>
                  <a:pt x="764938" y="152404"/>
                </a:lnTo>
                <a:cubicBezTo>
                  <a:pt x="776066" y="136342"/>
                  <a:pt x="783668" y="122048"/>
                  <a:pt x="802071" y="91810"/>
                </a:cubicBezTo>
                <a:lnTo>
                  <a:pt x="849585" y="3016"/>
                </a:lnTo>
                <a:close/>
              </a:path>
            </a:pathLst>
          </a:custGeom>
        </p:spPr>
      </p:pic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31F4228E-14EA-D6AD-A058-3B6C0D5C11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86540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184"/>
    </mc:Choice>
    <mc:Fallback>
      <p:transition spd="slow" advTm="691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ADB6B36-6D23-4279-BF08-86CFF703E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AEF4CD48-9281-4131-995B-E3B17C854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75548"/>
            <a:ext cx="12192000" cy="4582452"/>
          </a:xfrm>
          <a:custGeom>
            <a:avLst/>
            <a:gdLst>
              <a:gd name="connsiteX0" fmla="*/ 2782524 w 12192000"/>
              <a:gd name="connsiteY0" fmla="*/ 394 h 4582452"/>
              <a:gd name="connsiteX1" fmla="*/ 2999719 w 12192000"/>
              <a:gd name="connsiteY1" fmla="*/ 43075 h 4582452"/>
              <a:gd name="connsiteX2" fmla="*/ 3061656 w 12192000"/>
              <a:gd name="connsiteY2" fmla="*/ 42588 h 4582452"/>
              <a:gd name="connsiteX3" fmla="*/ 3069494 w 12192000"/>
              <a:gd name="connsiteY3" fmla="*/ 35859 h 4582452"/>
              <a:gd name="connsiteX4" fmla="*/ 3159577 w 12192000"/>
              <a:gd name="connsiteY4" fmla="*/ 61160 h 4582452"/>
              <a:gd name="connsiteX5" fmla="*/ 3282600 w 12192000"/>
              <a:gd name="connsiteY5" fmla="*/ 45367 h 4582452"/>
              <a:gd name="connsiteX6" fmla="*/ 3374052 w 12192000"/>
              <a:gd name="connsiteY6" fmla="*/ 24976 h 4582452"/>
              <a:gd name="connsiteX7" fmla="*/ 3378934 w 12192000"/>
              <a:gd name="connsiteY7" fmla="*/ 18137 h 4582452"/>
              <a:gd name="connsiteX8" fmla="*/ 3385889 w 12192000"/>
              <a:gd name="connsiteY8" fmla="*/ 18918 h 4582452"/>
              <a:gd name="connsiteX9" fmla="*/ 3389211 w 12192000"/>
              <a:gd name="connsiteY9" fmla="*/ 25828 h 4582452"/>
              <a:gd name="connsiteX10" fmla="*/ 3444184 w 12192000"/>
              <a:gd name="connsiteY10" fmla="*/ 26511 h 4582452"/>
              <a:gd name="connsiteX11" fmla="*/ 3454999 w 12192000"/>
              <a:gd name="connsiteY11" fmla="*/ 14134 h 4582452"/>
              <a:gd name="connsiteX12" fmla="*/ 3453466 w 12192000"/>
              <a:gd name="connsiteY12" fmla="*/ 7930 h 4582452"/>
              <a:gd name="connsiteX13" fmla="*/ 3463009 w 12192000"/>
              <a:gd name="connsiteY13" fmla="*/ 7487 h 4582452"/>
              <a:gd name="connsiteX14" fmla="*/ 3467018 w 12192000"/>
              <a:gd name="connsiteY14" fmla="*/ 6782 h 4582452"/>
              <a:gd name="connsiteX15" fmla="*/ 3478045 w 12192000"/>
              <a:gd name="connsiteY15" fmla="*/ 10611 h 4582452"/>
              <a:gd name="connsiteX16" fmla="*/ 3506989 w 12192000"/>
              <a:gd name="connsiteY16" fmla="*/ 5372 h 4582452"/>
              <a:gd name="connsiteX17" fmla="*/ 3521969 w 12192000"/>
              <a:gd name="connsiteY17" fmla="*/ 11906 h 4582452"/>
              <a:gd name="connsiteX18" fmla="*/ 3569519 w 12192000"/>
              <a:gd name="connsiteY18" fmla="*/ 41509 h 4582452"/>
              <a:gd name="connsiteX19" fmla="*/ 3638316 w 12192000"/>
              <a:gd name="connsiteY19" fmla="*/ 57654 h 4582452"/>
              <a:gd name="connsiteX20" fmla="*/ 3679320 w 12192000"/>
              <a:gd name="connsiteY20" fmla="*/ 67554 h 4582452"/>
              <a:gd name="connsiteX21" fmla="*/ 3799276 w 12192000"/>
              <a:gd name="connsiteY21" fmla="*/ 75386 h 4582452"/>
              <a:gd name="connsiteX22" fmla="*/ 4024540 w 12192000"/>
              <a:gd name="connsiteY22" fmla="*/ 43084 h 4582452"/>
              <a:gd name="connsiteX23" fmla="*/ 4086060 w 12192000"/>
              <a:gd name="connsiteY23" fmla="*/ 46467 h 4582452"/>
              <a:gd name="connsiteX24" fmla="*/ 4092413 w 12192000"/>
              <a:gd name="connsiteY24" fmla="*/ 53530 h 4582452"/>
              <a:gd name="connsiteX25" fmla="*/ 4187473 w 12192000"/>
              <a:gd name="connsiteY25" fmla="*/ 32571 h 4582452"/>
              <a:gd name="connsiteX26" fmla="*/ 4306487 w 12192000"/>
              <a:gd name="connsiteY26" fmla="*/ 54042 h 4582452"/>
              <a:gd name="connsiteX27" fmla="*/ 4393102 w 12192000"/>
              <a:gd name="connsiteY27" fmla="*/ 78610 h 4582452"/>
              <a:gd name="connsiteX28" fmla="*/ 4443041 w 12192000"/>
              <a:gd name="connsiteY28" fmla="*/ 88772 h 4582452"/>
              <a:gd name="connsiteX29" fmla="*/ 4477856 w 12192000"/>
              <a:gd name="connsiteY29" fmla="*/ 100175 h 4582452"/>
              <a:gd name="connsiteX30" fmla="*/ 4574677 w 12192000"/>
              <a:gd name="connsiteY30" fmla="*/ 107631 h 4582452"/>
              <a:gd name="connsiteX31" fmla="*/ 4738595 w 12192000"/>
              <a:gd name="connsiteY31" fmla="*/ 110972 h 4582452"/>
              <a:gd name="connsiteX32" fmla="*/ 4772623 w 12192000"/>
              <a:gd name="connsiteY32" fmla="*/ 113689 h 4582452"/>
              <a:gd name="connsiteX33" fmla="*/ 4798437 w 12192000"/>
              <a:gd name="connsiteY33" fmla="*/ 123987 h 4582452"/>
              <a:gd name="connsiteX34" fmla="*/ 4801426 w 12192000"/>
              <a:gd name="connsiteY34" fmla="*/ 133319 h 4582452"/>
              <a:gd name="connsiteX35" fmla="*/ 4819592 w 12192000"/>
              <a:gd name="connsiteY35" fmla="*/ 136092 h 4582452"/>
              <a:gd name="connsiteX36" fmla="*/ 4823704 w 12192000"/>
              <a:gd name="connsiteY36" fmla="*/ 138493 h 4582452"/>
              <a:gd name="connsiteX37" fmla="*/ 4825195 w 12192000"/>
              <a:gd name="connsiteY37" fmla="*/ 139235 h 4582452"/>
              <a:gd name="connsiteX38" fmla="*/ 4855377 w 12192000"/>
              <a:gd name="connsiteY38" fmla="*/ 139933 h 4582452"/>
              <a:gd name="connsiteX39" fmla="*/ 4864981 w 12192000"/>
              <a:gd name="connsiteY39" fmla="*/ 136638 h 4582452"/>
              <a:gd name="connsiteX40" fmla="*/ 4869194 w 12192000"/>
              <a:gd name="connsiteY40" fmla="*/ 137485 h 4582452"/>
              <a:gd name="connsiteX41" fmla="*/ 4899129 w 12192000"/>
              <a:gd name="connsiteY41" fmla="*/ 128724 h 4582452"/>
              <a:gd name="connsiteX42" fmla="*/ 4979727 w 12192000"/>
              <a:gd name="connsiteY42" fmla="*/ 116438 h 4582452"/>
              <a:gd name="connsiteX43" fmla="*/ 5090538 w 12192000"/>
              <a:gd name="connsiteY43" fmla="*/ 128083 h 4582452"/>
              <a:gd name="connsiteX44" fmla="*/ 5199199 w 12192000"/>
              <a:gd name="connsiteY44" fmla="*/ 106367 h 4582452"/>
              <a:gd name="connsiteX45" fmla="*/ 5239862 w 12192000"/>
              <a:gd name="connsiteY45" fmla="*/ 131030 h 4582452"/>
              <a:gd name="connsiteX46" fmla="*/ 5405165 w 12192000"/>
              <a:gd name="connsiteY46" fmla="*/ 107263 h 4582452"/>
              <a:gd name="connsiteX47" fmla="*/ 5973027 w 12192000"/>
              <a:gd name="connsiteY47" fmla="*/ 14505 h 4582452"/>
              <a:gd name="connsiteX48" fmla="*/ 6243587 w 12192000"/>
              <a:gd name="connsiteY48" fmla="*/ 20308 h 4582452"/>
              <a:gd name="connsiteX49" fmla="*/ 6333684 w 12192000"/>
              <a:gd name="connsiteY49" fmla="*/ 26092 h 4582452"/>
              <a:gd name="connsiteX50" fmla="*/ 6524594 w 12192000"/>
              <a:gd name="connsiteY50" fmla="*/ 62443 h 4582452"/>
              <a:gd name="connsiteX51" fmla="*/ 6701993 w 12192000"/>
              <a:gd name="connsiteY51" fmla="*/ 51745 h 4582452"/>
              <a:gd name="connsiteX52" fmla="*/ 6957361 w 12192000"/>
              <a:gd name="connsiteY52" fmla="*/ 97339 h 4582452"/>
              <a:gd name="connsiteX53" fmla="*/ 7268413 w 12192000"/>
              <a:gd name="connsiteY53" fmla="*/ 175925 h 4582452"/>
              <a:gd name="connsiteX54" fmla="*/ 8385054 w 12192000"/>
              <a:gd name="connsiteY54" fmla="*/ 133195 h 4582452"/>
              <a:gd name="connsiteX55" fmla="*/ 8584350 w 12192000"/>
              <a:gd name="connsiteY55" fmla="*/ 172955 h 4582452"/>
              <a:gd name="connsiteX56" fmla="*/ 8684341 w 12192000"/>
              <a:gd name="connsiteY56" fmla="*/ 199587 h 4582452"/>
              <a:gd name="connsiteX57" fmla="*/ 9008600 w 12192000"/>
              <a:gd name="connsiteY57" fmla="*/ 334202 h 4582452"/>
              <a:gd name="connsiteX58" fmla="*/ 9106061 w 12192000"/>
              <a:gd name="connsiteY58" fmla="*/ 332620 h 4582452"/>
              <a:gd name="connsiteX59" fmla="*/ 9950477 w 12192000"/>
              <a:gd name="connsiteY59" fmla="*/ 794954 h 4582452"/>
              <a:gd name="connsiteX60" fmla="*/ 11109679 w 12192000"/>
              <a:gd name="connsiteY60" fmla="*/ 1202887 h 4582452"/>
              <a:gd name="connsiteX61" fmla="*/ 11327194 w 12192000"/>
              <a:gd name="connsiteY61" fmla="*/ 1329149 h 4582452"/>
              <a:gd name="connsiteX62" fmla="*/ 11490981 w 12192000"/>
              <a:gd name="connsiteY62" fmla="*/ 1367364 h 4582452"/>
              <a:gd name="connsiteX63" fmla="*/ 11656589 w 12192000"/>
              <a:gd name="connsiteY63" fmla="*/ 1459110 h 4582452"/>
              <a:gd name="connsiteX64" fmla="*/ 11762730 w 12192000"/>
              <a:gd name="connsiteY64" fmla="*/ 1484877 h 4582452"/>
              <a:gd name="connsiteX65" fmla="*/ 11907234 w 12192000"/>
              <a:gd name="connsiteY65" fmla="*/ 1475186 h 4582452"/>
              <a:gd name="connsiteX66" fmla="*/ 12097301 w 12192000"/>
              <a:gd name="connsiteY66" fmla="*/ 1446454 h 4582452"/>
              <a:gd name="connsiteX67" fmla="*/ 12168592 w 12192000"/>
              <a:gd name="connsiteY67" fmla="*/ 1434583 h 4582452"/>
              <a:gd name="connsiteX68" fmla="*/ 12192000 w 12192000"/>
              <a:gd name="connsiteY68" fmla="*/ 1428254 h 4582452"/>
              <a:gd name="connsiteX69" fmla="*/ 12192000 w 12192000"/>
              <a:gd name="connsiteY69" fmla="*/ 4582452 h 4582452"/>
              <a:gd name="connsiteX70" fmla="*/ 0 w 12192000"/>
              <a:gd name="connsiteY70" fmla="*/ 4582452 h 4582452"/>
              <a:gd name="connsiteX71" fmla="*/ 0 w 12192000"/>
              <a:gd name="connsiteY71" fmla="*/ 502249 h 4582452"/>
              <a:gd name="connsiteX72" fmla="*/ 26658 w 12192000"/>
              <a:gd name="connsiteY72" fmla="*/ 498850 h 4582452"/>
              <a:gd name="connsiteX73" fmla="*/ 117228 w 12192000"/>
              <a:gd name="connsiteY73" fmla="*/ 490270 h 4582452"/>
              <a:gd name="connsiteX74" fmla="*/ 197716 w 12192000"/>
              <a:gd name="connsiteY74" fmla="*/ 414976 h 4582452"/>
              <a:gd name="connsiteX75" fmla="*/ 287300 w 12192000"/>
              <a:gd name="connsiteY75" fmla="*/ 332486 h 4582452"/>
              <a:gd name="connsiteX76" fmla="*/ 442569 w 12192000"/>
              <a:gd name="connsiteY76" fmla="*/ 268508 h 4582452"/>
              <a:gd name="connsiteX77" fmla="*/ 632547 w 12192000"/>
              <a:gd name="connsiteY77" fmla="*/ 181204 h 4582452"/>
              <a:gd name="connsiteX78" fmla="*/ 735335 w 12192000"/>
              <a:gd name="connsiteY78" fmla="*/ 132652 h 4582452"/>
              <a:gd name="connsiteX79" fmla="*/ 867806 w 12192000"/>
              <a:gd name="connsiteY79" fmla="*/ 164026 h 4582452"/>
              <a:gd name="connsiteX80" fmla="*/ 928403 w 12192000"/>
              <a:gd name="connsiteY80" fmla="*/ 189376 h 4582452"/>
              <a:gd name="connsiteX81" fmla="*/ 959021 w 12192000"/>
              <a:gd name="connsiteY81" fmla="*/ 153917 h 4582452"/>
              <a:gd name="connsiteX82" fmla="*/ 1111027 w 12192000"/>
              <a:gd name="connsiteY82" fmla="*/ 138584 h 4582452"/>
              <a:gd name="connsiteX83" fmla="*/ 1227103 w 12192000"/>
              <a:gd name="connsiteY83" fmla="*/ 167875 h 4582452"/>
              <a:gd name="connsiteX84" fmla="*/ 1297710 w 12192000"/>
              <a:gd name="connsiteY84" fmla="*/ 170873 h 4582452"/>
              <a:gd name="connsiteX85" fmla="*/ 1413052 w 12192000"/>
              <a:gd name="connsiteY85" fmla="*/ 149589 h 4582452"/>
              <a:gd name="connsiteX86" fmla="*/ 1506277 w 12192000"/>
              <a:gd name="connsiteY86" fmla="*/ 170874 h 4582452"/>
              <a:gd name="connsiteX87" fmla="*/ 1624499 w 12192000"/>
              <a:gd name="connsiteY87" fmla="*/ 183437 h 4582452"/>
              <a:gd name="connsiteX88" fmla="*/ 1653990 w 12192000"/>
              <a:gd name="connsiteY88" fmla="*/ 186254 h 4582452"/>
              <a:gd name="connsiteX89" fmla="*/ 1675154 w 12192000"/>
              <a:gd name="connsiteY89" fmla="*/ 179082 h 4582452"/>
              <a:gd name="connsiteX90" fmla="*/ 1801740 w 12192000"/>
              <a:gd name="connsiteY90" fmla="*/ 160320 h 4582452"/>
              <a:gd name="connsiteX91" fmla="*/ 1892809 w 12192000"/>
              <a:gd name="connsiteY91" fmla="*/ 117150 h 4582452"/>
              <a:gd name="connsiteX92" fmla="*/ 2046786 w 12192000"/>
              <a:gd name="connsiteY92" fmla="*/ 90709 h 4582452"/>
              <a:gd name="connsiteX93" fmla="*/ 2200539 w 12192000"/>
              <a:gd name="connsiteY93" fmla="*/ 69177 h 4582452"/>
              <a:gd name="connsiteX94" fmla="*/ 2256839 w 12192000"/>
              <a:gd name="connsiteY94" fmla="*/ 63635 h 4582452"/>
              <a:gd name="connsiteX95" fmla="*/ 2354406 w 12192000"/>
              <a:gd name="connsiteY95" fmla="*/ 43819 h 4582452"/>
              <a:gd name="connsiteX96" fmla="*/ 2418731 w 12192000"/>
              <a:gd name="connsiteY96" fmla="*/ 32403 h 4582452"/>
              <a:gd name="connsiteX97" fmla="*/ 2432820 w 12192000"/>
              <a:gd name="connsiteY97" fmla="*/ 54328 h 4582452"/>
              <a:gd name="connsiteX98" fmla="*/ 2492988 w 12192000"/>
              <a:gd name="connsiteY98" fmla="*/ 50574 h 4582452"/>
              <a:gd name="connsiteX99" fmla="*/ 2546652 w 12192000"/>
              <a:gd name="connsiteY99" fmla="*/ 23348 h 4582452"/>
              <a:gd name="connsiteX100" fmla="*/ 2618568 w 12192000"/>
              <a:gd name="connsiteY100" fmla="*/ 10504 h 4582452"/>
              <a:gd name="connsiteX101" fmla="*/ 2661490 w 12192000"/>
              <a:gd name="connsiteY101" fmla="*/ 2573 h 4582452"/>
              <a:gd name="connsiteX102" fmla="*/ 2782524 w 12192000"/>
              <a:gd name="connsiteY102" fmla="*/ 394 h 4582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</a:cxnLst>
            <a:rect l="l" t="t" r="r" b="b"/>
            <a:pathLst>
              <a:path w="12192000" h="4582452">
                <a:moveTo>
                  <a:pt x="2782524" y="394"/>
                </a:moveTo>
                <a:cubicBezTo>
                  <a:pt x="2849861" y="8132"/>
                  <a:pt x="2921827" y="7224"/>
                  <a:pt x="2999719" y="43075"/>
                </a:cubicBezTo>
                <a:cubicBezTo>
                  <a:pt x="3016159" y="54416"/>
                  <a:pt x="3043891" y="54196"/>
                  <a:pt x="3061656" y="42588"/>
                </a:cubicBezTo>
                <a:cubicBezTo>
                  <a:pt x="3064714" y="40590"/>
                  <a:pt x="3067354" y="38323"/>
                  <a:pt x="3069494" y="35859"/>
                </a:cubicBezTo>
                <a:cubicBezTo>
                  <a:pt x="3118202" y="62547"/>
                  <a:pt x="3134369" y="41482"/>
                  <a:pt x="3159577" y="61160"/>
                </a:cubicBezTo>
                <a:cubicBezTo>
                  <a:pt x="3220950" y="59479"/>
                  <a:pt x="3259526" y="28301"/>
                  <a:pt x="3282600" y="45367"/>
                </a:cubicBezTo>
                <a:cubicBezTo>
                  <a:pt x="3311832" y="38528"/>
                  <a:pt x="3343982" y="7511"/>
                  <a:pt x="3374052" y="24976"/>
                </a:cubicBezTo>
                <a:cubicBezTo>
                  <a:pt x="3373225" y="20402"/>
                  <a:pt x="3375240" y="18558"/>
                  <a:pt x="3378934" y="18137"/>
                </a:cubicBezTo>
                <a:lnTo>
                  <a:pt x="3385889" y="18918"/>
                </a:lnTo>
                <a:lnTo>
                  <a:pt x="3389211" y="25828"/>
                </a:lnTo>
                <a:cubicBezTo>
                  <a:pt x="3403626" y="49991"/>
                  <a:pt x="3412849" y="23568"/>
                  <a:pt x="3444184" y="26511"/>
                </a:cubicBezTo>
                <a:cubicBezTo>
                  <a:pt x="3459237" y="26479"/>
                  <a:pt x="3457360" y="20006"/>
                  <a:pt x="3454999" y="14134"/>
                </a:cubicBezTo>
                <a:cubicBezTo>
                  <a:pt x="3454488" y="12066"/>
                  <a:pt x="3453976" y="9998"/>
                  <a:pt x="3453466" y="7930"/>
                </a:cubicBezTo>
                <a:lnTo>
                  <a:pt x="3463009" y="7487"/>
                </a:lnTo>
                <a:lnTo>
                  <a:pt x="3467018" y="6782"/>
                </a:lnTo>
                <a:lnTo>
                  <a:pt x="3478045" y="10611"/>
                </a:lnTo>
                <a:cubicBezTo>
                  <a:pt x="3487858" y="10471"/>
                  <a:pt x="3497247" y="4941"/>
                  <a:pt x="3506989" y="5372"/>
                </a:cubicBezTo>
                <a:cubicBezTo>
                  <a:pt x="3511861" y="5586"/>
                  <a:pt x="3516822" y="7292"/>
                  <a:pt x="3521969" y="11906"/>
                </a:cubicBezTo>
                <a:cubicBezTo>
                  <a:pt x="3500944" y="30982"/>
                  <a:pt x="3580010" y="22724"/>
                  <a:pt x="3569519" y="41509"/>
                </a:cubicBezTo>
                <a:cubicBezTo>
                  <a:pt x="3611081" y="21792"/>
                  <a:pt x="3601156" y="57180"/>
                  <a:pt x="3638316" y="57654"/>
                </a:cubicBezTo>
                <a:cubicBezTo>
                  <a:pt x="3659961" y="51783"/>
                  <a:pt x="3671878" y="52983"/>
                  <a:pt x="3679320" y="67554"/>
                </a:cubicBezTo>
                <a:cubicBezTo>
                  <a:pt x="3780774" y="37937"/>
                  <a:pt x="3722369" y="76585"/>
                  <a:pt x="3799276" y="75386"/>
                </a:cubicBezTo>
                <a:cubicBezTo>
                  <a:pt x="3867935" y="70837"/>
                  <a:pt x="3939343" y="75109"/>
                  <a:pt x="4024540" y="43084"/>
                </a:cubicBezTo>
                <a:cubicBezTo>
                  <a:pt x="4043330" y="32570"/>
                  <a:pt x="4070875" y="34086"/>
                  <a:pt x="4086060" y="46467"/>
                </a:cubicBezTo>
                <a:cubicBezTo>
                  <a:pt x="4088674" y="48598"/>
                  <a:pt x="4090814" y="50977"/>
                  <a:pt x="4092413" y="53530"/>
                </a:cubicBezTo>
                <a:cubicBezTo>
                  <a:pt x="4146606" y="29255"/>
                  <a:pt x="4158169" y="50970"/>
                  <a:pt x="4187473" y="32571"/>
                </a:cubicBezTo>
                <a:cubicBezTo>
                  <a:pt x="4248175" y="37116"/>
                  <a:pt x="4279868" y="69943"/>
                  <a:pt x="4306487" y="54042"/>
                </a:cubicBezTo>
                <a:cubicBezTo>
                  <a:pt x="4334104" y="62215"/>
                  <a:pt x="4359433" y="94581"/>
                  <a:pt x="4393102" y="78610"/>
                </a:cubicBezTo>
                <a:cubicBezTo>
                  <a:pt x="4385877" y="96663"/>
                  <a:pt x="4433316" y="73341"/>
                  <a:pt x="4443041" y="88772"/>
                </a:cubicBezTo>
                <a:cubicBezTo>
                  <a:pt x="4448819" y="101575"/>
                  <a:pt x="4464559" y="97484"/>
                  <a:pt x="4477856" y="100175"/>
                </a:cubicBezTo>
                <a:cubicBezTo>
                  <a:pt x="4489623" y="112184"/>
                  <a:pt x="4553764" y="113460"/>
                  <a:pt x="4574677" y="107631"/>
                </a:cubicBezTo>
                <a:cubicBezTo>
                  <a:pt x="4631799" y="83193"/>
                  <a:pt x="4692609" y="129103"/>
                  <a:pt x="4738595" y="110972"/>
                </a:cubicBezTo>
                <a:cubicBezTo>
                  <a:pt x="4751486" y="109970"/>
                  <a:pt x="4762630" y="111152"/>
                  <a:pt x="4772623" y="113689"/>
                </a:cubicBezTo>
                <a:lnTo>
                  <a:pt x="4798437" y="123987"/>
                </a:lnTo>
                <a:lnTo>
                  <a:pt x="4801426" y="133319"/>
                </a:lnTo>
                <a:lnTo>
                  <a:pt x="4819592" y="136092"/>
                </a:lnTo>
                <a:lnTo>
                  <a:pt x="4823704" y="138493"/>
                </a:lnTo>
                <a:lnTo>
                  <a:pt x="4825195" y="139235"/>
                </a:lnTo>
                <a:lnTo>
                  <a:pt x="4855377" y="139933"/>
                </a:lnTo>
                <a:lnTo>
                  <a:pt x="4864981" y="136638"/>
                </a:lnTo>
                <a:lnTo>
                  <a:pt x="4869194" y="137485"/>
                </a:lnTo>
                <a:lnTo>
                  <a:pt x="4899129" y="128724"/>
                </a:lnTo>
                <a:cubicBezTo>
                  <a:pt x="4925366" y="119718"/>
                  <a:pt x="4952397" y="110410"/>
                  <a:pt x="4979727" y="116438"/>
                </a:cubicBezTo>
                <a:lnTo>
                  <a:pt x="5090538" y="128083"/>
                </a:lnTo>
                <a:cubicBezTo>
                  <a:pt x="5091044" y="127833"/>
                  <a:pt x="5198695" y="106616"/>
                  <a:pt x="5199199" y="106367"/>
                </a:cubicBezTo>
                <a:cubicBezTo>
                  <a:pt x="5208231" y="105810"/>
                  <a:pt x="5223768" y="127168"/>
                  <a:pt x="5239862" y="131030"/>
                </a:cubicBezTo>
                <a:lnTo>
                  <a:pt x="5405165" y="107263"/>
                </a:lnTo>
                <a:cubicBezTo>
                  <a:pt x="5535422" y="88884"/>
                  <a:pt x="5767648" y="35344"/>
                  <a:pt x="5973027" y="14505"/>
                </a:cubicBezTo>
                <a:cubicBezTo>
                  <a:pt x="6149187" y="10405"/>
                  <a:pt x="6095956" y="65577"/>
                  <a:pt x="6243587" y="20308"/>
                </a:cubicBezTo>
                <a:cubicBezTo>
                  <a:pt x="6251541" y="17483"/>
                  <a:pt x="6316307" y="24479"/>
                  <a:pt x="6333684" y="26092"/>
                </a:cubicBezTo>
                <a:cubicBezTo>
                  <a:pt x="6455330" y="37381"/>
                  <a:pt x="6480371" y="34647"/>
                  <a:pt x="6524594" y="62443"/>
                </a:cubicBezTo>
                <a:cubicBezTo>
                  <a:pt x="6703626" y="57298"/>
                  <a:pt x="6501799" y="46780"/>
                  <a:pt x="6701993" y="51745"/>
                </a:cubicBezTo>
                <a:cubicBezTo>
                  <a:pt x="6785735" y="112479"/>
                  <a:pt x="6849632" y="85702"/>
                  <a:pt x="6957361" y="97339"/>
                </a:cubicBezTo>
                <a:cubicBezTo>
                  <a:pt x="7077727" y="97171"/>
                  <a:pt x="7161639" y="169735"/>
                  <a:pt x="7268413" y="175925"/>
                </a:cubicBezTo>
                <a:cubicBezTo>
                  <a:pt x="7315714" y="184495"/>
                  <a:pt x="8335549" y="125386"/>
                  <a:pt x="8385054" y="133195"/>
                </a:cubicBezTo>
                <a:lnTo>
                  <a:pt x="8584350" y="172955"/>
                </a:lnTo>
                <a:lnTo>
                  <a:pt x="8684341" y="199587"/>
                </a:lnTo>
                <a:cubicBezTo>
                  <a:pt x="8755050" y="226462"/>
                  <a:pt x="8938313" y="312030"/>
                  <a:pt x="9008600" y="334202"/>
                </a:cubicBezTo>
                <a:cubicBezTo>
                  <a:pt x="9019984" y="330076"/>
                  <a:pt x="9096828" y="338089"/>
                  <a:pt x="9106061" y="332620"/>
                </a:cubicBezTo>
                <a:cubicBezTo>
                  <a:pt x="9263041" y="409410"/>
                  <a:pt x="9721812" y="681736"/>
                  <a:pt x="9950477" y="794954"/>
                </a:cubicBezTo>
                <a:cubicBezTo>
                  <a:pt x="10099279" y="799039"/>
                  <a:pt x="11075919" y="1215896"/>
                  <a:pt x="11109679" y="1202887"/>
                </a:cubicBezTo>
                <a:cubicBezTo>
                  <a:pt x="11253855" y="1312360"/>
                  <a:pt x="11263644" y="1301737"/>
                  <a:pt x="11327194" y="1329149"/>
                </a:cubicBezTo>
                <a:cubicBezTo>
                  <a:pt x="11390743" y="1356562"/>
                  <a:pt x="11429961" y="1342032"/>
                  <a:pt x="11490981" y="1367364"/>
                </a:cubicBezTo>
                <a:cubicBezTo>
                  <a:pt x="11552001" y="1392696"/>
                  <a:pt x="11585592" y="1433403"/>
                  <a:pt x="11656589" y="1459110"/>
                </a:cubicBezTo>
                <a:cubicBezTo>
                  <a:pt x="11672385" y="1460354"/>
                  <a:pt x="11746935" y="1483632"/>
                  <a:pt x="11762730" y="1484877"/>
                </a:cubicBezTo>
                <a:lnTo>
                  <a:pt x="11907234" y="1475186"/>
                </a:lnTo>
                <a:cubicBezTo>
                  <a:pt x="11928018" y="1493892"/>
                  <a:pt x="12059326" y="1426351"/>
                  <a:pt x="12097301" y="1446454"/>
                </a:cubicBezTo>
                <a:cubicBezTo>
                  <a:pt x="12130425" y="1440491"/>
                  <a:pt x="12152650" y="1437305"/>
                  <a:pt x="12168592" y="1434583"/>
                </a:cubicBezTo>
                <a:lnTo>
                  <a:pt x="12192000" y="1428254"/>
                </a:lnTo>
                <a:lnTo>
                  <a:pt x="12192000" y="4582452"/>
                </a:lnTo>
                <a:lnTo>
                  <a:pt x="0" y="4582452"/>
                </a:lnTo>
                <a:lnTo>
                  <a:pt x="0" y="502249"/>
                </a:lnTo>
                <a:lnTo>
                  <a:pt x="26658" y="498850"/>
                </a:lnTo>
                <a:cubicBezTo>
                  <a:pt x="53543" y="495845"/>
                  <a:pt x="83450" y="492951"/>
                  <a:pt x="117228" y="490270"/>
                </a:cubicBezTo>
                <a:cubicBezTo>
                  <a:pt x="156589" y="507996"/>
                  <a:pt x="88161" y="422256"/>
                  <a:pt x="197716" y="414976"/>
                </a:cubicBezTo>
                <a:lnTo>
                  <a:pt x="287300" y="332486"/>
                </a:lnTo>
                <a:lnTo>
                  <a:pt x="442569" y="268508"/>
                </a:lnTo>
                <a:cubicBezTo>
                  <a:pt x="497662" y="243295"/>
                  <a:pt x="582529" y="197726"/>
                  <a:pt x="632547" y="181204"/>
                </a:cubicBezTo>
                <a:cubicBezTo>
                  <a:pt x="634349" y="209388"/>
                  <a:pt x="721914" y="107222"/>
                  <a:pt x="735335" y="132652"/>
                </a:cubicBezTo>
                <a:cubicBezTo>
                  <a:pt x="732464" y="177245"/>
                  <a:pt x="825860" y="150882"/>
                  <a:pt x="867806" y="164026"/>
                </a:cubicBezTo>
                <a:cubicBezTo>
                  <a:pt x="899984" y="173480"/>
                  <a:pt x="913201" y="191061"/>
                  <a:pt x="928403" y="189376"/>
                </a:cubicBezTo>
                <a:cubicBezTo>
                  <a:pt x="961543" y="190533"/>
                  <a:pt x="955382" y="169666"/>
                  <a:pt x="959021" y="153917"/>
                </a:cubicBezTo>
                <a:cubicBezTo>
                  <a:pt x="992066" y="189943"/>
                  <a:pt x="1053368" y="148031"/>
                  <a:pt x="1111027" y="138584"/>
                </a:cubicBezTo>
                <a:cubicBezTo>
                  <a:pt x="1145385" y="136440"/>
                  <a:pt x="1195305" y="207229"/>
                  <a:pt x="1227103" y="167875"/>
                </a:cubicBezTo>
                <a:cubicBezTo>
                  <a:pt x="1248010" y="176242"/>
                  <a:pt x="1278870" y="138976"/>
                  <a:pt x="1297710" y="170873"/>
                </a:cubicBezTo>
                <a:cubicBezTo>
                  <a:pt x="1350352" y="155650"/>
                  <a:pt x="1367607" y="171168"/>
                  <a:pt x="1413052" y="149589"/>
                </a:cubicBezTo>
                <a:cubicBezTo>
                  <a:pt x="1469974" y="142574"/>
                  <a:pt x="1427686" y="191179"/>
                  <a:pt x="1506277" y="170874"/>
                </a:cubicBezTo>
                <a:cubicBezTo>
                  <a:pt x="1542904" y="181865"/>
                  <a:pt x="1583620" y="186190"/>
                  <a:pt x="1624499" y="183437"/>
                </a:cubicBezTo>
                <a:cubicBezTo>
                  <a:pt x="1626352" y="173292"/>
                  <a:pt x="1645842" y="184613"/>
                  <a:pt x="1653990" y="186254"/>
                </a:cubicBezTo>
                <a:cubicBezTo>
                  <a:pt x="1652338" y="180029"/>
                  <a:pt x="1667910" y="174758"/>
                  <a:pt x="1675154" y="179082"/>
                </a:cubicBezTo>
                <a:cubicBezTo>
                  <a:pt x="1803626" y="184200"/>
                  <a:pt x="1718674" y="135774"/>
                  <a:pt x="1801740" y="160320"/>
                </a:cubicBezTo>
                <a:cubicBezTo>
                  <a:pt x="1852880" y="160711"/>
                  <a:pt x="1832935" y="89126"/>
                  <a:pt x="1892809" y="117150"/>
                </a:cubicBezTo>
                <a:cubicBezTo>
                  <a:pt x="1953632" y="109654"/>
                  <a:pt x="1985421" y="78539"/>
                  <a:pt x="2046786" y="90709"/>
                </a:cubicBezTo>
                <a:cubicBezTo>
                  <a:pt x="2103701" y="83577"/>
                  <a:pt x="2149982" y="66720"/>
                  <a:pt x="2200539" y="69177"/>
                </a:cubicBezTo>
                <a:cubicBezTo>
                  <a:pt x="2217709" y="58197"/>
                  <a:pt x="2235223" y="52567"/>
                  <a:pt x="2256839" y="63635"/>
                </a:cubicBezTo>
                <a:cubicBezTo>
                  <a:pt x="2308895" y="53224"/>
                  <a:pt x="2316542" y="33049"/>
                  <a:pt x="2354406" y="43819"/>
                </a:cubicBezTo>
                <a:cubicBezTo>
                  <a:pt x="2382991" y="-1065"/>
                  <a:pt x="2382377" y="34075"/>
                  <a:pt x="2418731" y="32403"/>
                </a:cubicBezTo>
                <a:cubicBezTo>
                  <a:pt x="2448671" y="33878"/>
                  <a:pt x="2405700" y="57811"/>
                  <a:pt x="2432820" y="54328"/>
                </a:cubicBezTo>
                <a:cubicBezTo>
                  <a:pt x="2457053" y="39206"/>
                  <a:pt x="2468545" y="67978"/>
                  <a:pt x="2492988" y="50574"/>
                </a:cubicBezTo>
                <a:cubicBezTo>
                  <a:pt x="2476164" y="30611"/>
                  <a:pt x="2553060" y="42528"/>
                  <a:pt x="2546652" y="23348"/>
                </a:cubicBezTo>
                <a:cubicBezTo>
                  <a:pt x="2583774" y="44911"/>
                  <a:pt x="2581494" y="9235"/>
                  <a:pt x="2618568" y="10504"/>
                </a:cubicBezTo>
                <a:cubicBezTo>
                  <a:pt x="2638844" y="17357"/>
                  <a:pt x="2650959" y="16720"/>
                  <a:pt x="2661490" y="2573"/>
                </a:cubicBezTo>
                <a:cubicBezTo>
                  <a:pt x="2756076" y="36787"/>
                  <a:pt x="2706264" y="-4399"/>
                  <a:pt x="2782524" y="394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298A35-D2CD-3DF4-1184-7148E72B7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8" y="603622"/>
            <a:ext cx="5602759" cy="1696026"/>
          </a:xfrm>
        </p:spPr>
        <p:txBody>
          <a:bodyPr>
            <a:normAutofit/>
          </a:bodyPr>
          <a:lstStyle/>
          <a:p>
            <a:r>
              <a:rPr lang="en-AU" b="1"/>
              <a:t>Inventory_items.py</a:t>
            </a:r>
            <a:endParaRPr lang="en-AU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E2329-B82F-9A41-DD7B-6A8957713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0879" y="2726493"/>
            <a:ext cx="5602757" cy="3527884"/>
          </a:xfrm>
        </p:spPr>
        <p:txBody>
          <a:bodyPr>
            <a:normAutofit/>
          </a:bodyPr>
          <a:lstStyle/>
          <a:p>
            <a:r>
              <a:rPr lang="en-AU" dirty="0"/>
              <a:t>Parent Class: </a:t>
            </a:r>
            <a:r>
              <a:rPr lang="en-AU" dirty="0" err="1"/>
              <a:t>Inventory_Items</a:t>
            </a:r>
            <a:endParaRPr lang="en-AU" dirty="0"/>
          </a:p>
          <a:p>
            <a:r>
              <a:rPr lang="en-AU" dirty="0"/>
              <a:t>Child Classes: Items, Weapon, Armour</a:t>
            </a:r>
          </a:p>
          <a:p>
            <a:r>
              <a:rPr lang="en-AU" dirty="0"/>
              <a:t>Objects: items, weapons, armour</a:t>
            </a:r>
          </a:p>
          <a:p>
            <a:pPr lvl="2"/>
            <a:r>
              <a:rPr lang="en-AU" dirty="0"/>
              <a:t>Dictionary used to initialise all available items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ABDA325-4B50-4FFB-81B9-95576831F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1809" y="583892"/>
            <a:ext cx="4146651" cy="5702607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Rectangle 6">
            <a:extLst>
              <a:ext uri="{FF2B5EF4-FFF2-40B4-BE49-F238E27FC236}">
                <a16:creationId xmlns:a16="http://schemas.microsoft.com/office/drawing/2014/main" id="{F2A49241-8E10-49A1-B30C-2A0230F6AB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91941" y="255400"/>
            <a:ext cx="1367625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5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12C3CE-5E53-73D2-BFFA-642191114E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260" b="-2"/>
          <a:stretch/>
        </p:blipFill>
        <p:spPr>
          <a:xfrm>
            <a:off x="7326702" y="1022904"/>
            <a:ext cx="3634596" cy="4820819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D8AE158-C791-8E5A-4BC1-33466B2A43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73536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545"/>
    </mc:Choice>
    <mc:Fallback>
      <p:transition spd="slow" advTm="44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089EED9-F54D-4F20-A2C6-949DE4176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EB1B078B-B000-44F9-B571-4AF20E88C1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76849"/>
            <a:ext cx="12192000" cy="3781151"/>
          </a:xfrm>
          <a:custGeom>
            <a:avLst/>
            <a:gdLst>
              <a:gd name="connsiteX0" fmla="*/ 12087372 w 12192000"/>
              <a:gd name="connsiteY0" fmla="*/ 0 h 3793674"/>
              <a:gd name="connsiteX1" fmla="*/ 12178353 w 12192000"/>
              <a:gd name="connsiteY1" fmla="*/ 12523 h 3793674"/>
              <a:gd name="connsiteX2" fmla="*/ 12192000 w 12192000"/>
              <a:gd name="connsiteY2" fmla="*/ 25195 h 3793674"/>
              <a:gd name="connsiteX3" fmla="*/ 12192000 w 12192000"/>
              <a:gd name="connsiteY3" fmla="*/ 3793674 h 3793674"/>
              <a:gd name="connsiteX4" fmla="*/ 0 w 12192000"/>
              <a:gd name="connsiteY4" fmla="*/ 3793674 h 3793674"/>
              <a:gd name="connsiteX5" fmla="*/ 0 w 12192000"/>
              <a:gd name="connsiteY5" fmla="*/ 3066065 h 3793674"/>
              <a:gd name="connsiteX6" fmla="*/ 8171 w 12192000"/>
              <a:gd name="connsiteY6" fmla="*/ 3063714 h 3793674"/>
              <a:gd name="connsiteX7" fmla="*/ 67297 w 12192000"/>
              <a:gd name="connsiteY7" fmla="*/ 3039008 h 3793674"/>
              <a:gd name="connsiteX8" fmla="*/ 156970 w 12192000"/>
              <a:gd name="connsiteY8" fmla="*/ 3078618 h 3793674"/>
              <a:gd name="connsiteX9" fmla="*/ 191925 w 12192000"/>
              <a:gd name="connsiteY9" fmla="*/ 3081672 h 3793674"/>
              <a:gd name="connsiteX10" fmla="*/ 260901 w 12192000"/>
              <a:gd name="connsiteY10" fmla="*/ 3123909 h 3793674"/>
              <a:gd name="connsiteX11" fmla="*/ 408315 w 12192000"/>
              <a:gd name="connsiteY11" fmla="*/ 2979941 h 3793674"/>
              <a:gd name="connsiteX12" fmla="*/ 658076 w 12192000"/>
              <a:gd name="connsiteY12" fmla="*/ 2943310 h 3793674"/>
              <a:gd name="connsiteX13" fmla="*/ 858103 w 12192000"/>
              <a:gd name="connsiteY13" fmla="*/ 2814464 h 3793674"/>
              <a:gd name="connsiteX14" fmla="*/ 994062 w 12192000"/>
              <a:gd name="connsiteY14" fmla="*/ 2797082 h 3793674"/>
              <a:gd name="connsiteX15" fmla="*/ 1047040 w 12192000"/>
              <a:gd name="connsiteY15" fmla="*/ 2839351 h 3793674"/>
              <a:gd name="connsiteX16" fmla="*/ 1377085 w 12192000"/>
              <a:gd name="connsiteY16" fmla="*/ 2747933 h 3793674"/>
              <a:gd name="connsiteX17" fmla="*/ 1465015 w 12192000"/>
              <a:gd name="connsiteY17" fmla="*/ 2747280 h 3793674"/>
              <a:gd name="connsiteX18" fmla="*/ 1535004 w 12192000"/>
              <a:gd name="connsiteY18" fmla="*/ 2700358 h 3793674"/>
              <a:gd name="connsiteX19" fmla="*/ 1679251 w 12192000"/>
              <a:gd name="connsiteY19" fmla="*/ 2724890 h 3793674"/>
              <a:gd name="connsiteX20" fmla="*/ 1865161 w 12192000"/>
              <a:gd name="connsiteY20" fmla="*/ 2675644 h 3793674"/>
              <a:gd name="connsiteX21" fmla="*/ 1977927 w 12192000"/>
              <a:gd name="connsiteY21" fmla="*/ 2654971 h 3793674"/>
              <a:gd name="connsiteX22" fmla="*/ 2023175 w 12192000"/>
              <a:gd name="connsiteY22" fmla="*/ 2660925 h 3793674"/>
              <a:gd name="connsiteX23" fmla="*/ 2040685 w 12192000"/>
              <a:gd name="connsiteY23" fmla="*/ 2665174 h 3793674"/>
              <a:gd name="connsiteX24" fmla="*/ 2057102 w 12192000"/>
              <a:gd name="connsiteY24" fmla="*/ 2658281 h 3793674"/>
              <a:gd name="connsiteX25" fmla="*/ 2052057 w 12192000"/>
              <a:gd name="connsiteY25" fmla="*/ 2630525 h 3793674"/>
              <a:gd name="connsiteX26" fmla="*/ 2052988 w 12192000"/>
              <a:gd name="connsiteY26" fmla="*/ 2629844 h 3793674"/>
              <a:gd name="connsiteX27" fmla="*/ 2075835 w 12192000"/>
              <a:gd name="connsiteY27" fmla="*/ 2637574 h 3793674"/>
              <a:gd name="connsiteX28" fmla="*/ 2105280 w 12192000"/>
              <a:gd name="connsiteY28" fmla="*/ 2634295 h 3793674"/>
              <a:gd name="connsiteX29" fmla="*/ 2271487 w 12192000"/>
              <a:gd name="connsiteY29" fmla="*/ 2572125 h 3793674"/>
              <a:gd name="connsiteX30" fmla="*/ 2450874 w 12192000"/>
              <a:gd name="connsiteY30" fmla="*/ 2553486 h 3793674"/>
              <a:gd name="connsiteX31" fmla="*/ 2507266 w 12192000"/>
              <a:gd name="connsiteY31" fmla="*/ 2524499 h 3793674"/>
              <a:gd name="connsiteX32" fmla="*/ 2641503 w 12192000"/>
              <a:gd name="connsiteY32" fmla="*/ 2438864 h 3793674"/>
              <a:gd name="connsiteX33" fmla="*/ 2817182 w 12192000"/>
              <a:gd name="connsiteY33" fmla="*/ 2278080 h 3793674"/>
              <a:gd name="connsiteX34" fmla="*/ 2957554 w 12192000"/>
              <a:gd name="connsiteY34" fmla="*/ 2193400 h 3793674"/>
              <a:gd name="connsiteX35" fmla="*/ 3003677 w 12192000"/>
              <a:gd name="connsiteY35" fmla="*/ 2167401 h 3793674"/>
              <a:gd name="connsiteX36" fmla="*/ 3046876 w 12192000"/>
              <a:gd name="connsiteY36" fmla="*/ 2093819 h 3793674"/>
              <a:gd name="connsiteX37" fmla="*/ 3303290 w 12192000"/>
              <a:gd name="connsiteY37" fmla="*/ 2007607 h 3793674"/>
              <a:gd name="connsiteX38" fmla="*/ 3395602 w 12192000"/>
              <a:gd name="connsiteY38" fmla="*/ 1906162 h 3793674"/>
              <a:gd name="connsiteX39" fmla="*/ 3430100 w 12192000"/>
              <a:gd name="connsiteY39" fmla="*/ 1879967 h 3793674"/>
              <a:gd name="connsiteX40" fmla="*/ 3437914 w 12192000"/>
              <a:gd name="connsiteY40" fmla="*/ 1882014 h 3793674"/>
              <a:gd name="connsiteX41" fmla="*/ 3438972 w 12192000"/>
              <a:gd name="connsiteY41" fmla="*/ 1883731 h 3793674"/>
              <a:gd name="connsiteX42" fmla="*/ 3547723 w 12192000"/>
              <a:gd name="connsiteY42" fmla="*/ 1843739 h 3793674"/>
              <a:gd name="connsiteX43" fmla="*/ 3572350 w 12192000"/>
              <a:gd name="connsiteY43" fmla="*/ 1838592 h 3793674"/>
              <a:gd name="connsiteX44" fmla="*/ 3575291 w 12192000"/>
              <a:gd name="connsiteY44" fmla="*/ 1839812 h 3793674"/>
              <a:gd name="connsiteX45" fmla="*/ 3595183 w 12192000"/>
              <a:gd name="connsiteY45" fmla="*/ 1828822 h 3793674"/>
              <a:gd name="connsiteX46" fmla="*/ 3611353 w 12192000"/>
              <a:gd name="connsiteY46" fmla="*/ 1811452 h 3793674"/>
              <a:gd name="connsiteX47" fmla="*/ 3825586 w 12192000"/>
              <a:gd name="connsiteY47" fmla="*/ 1811075 h 3793674"/>
              <a:gd name="connsiteX48" fmla="*/ 4166327 w 12192000"/>
              <a:gd name="connsiteY48" fmla="*/ 1759538 h 3793674"/>
              <a:gd name="connsiteX49" fmla="*/ 4437661 w 12192000"/>
              <a:gd name="connsiteY49" fmla="*/ 1675591 h 3793674"/>
              <a:gd name="connsiteX50" fmla="*/ 4510862 w 12192000"/>
              <a:gd name="connsiteY50" fmla="*/ 1678037 h 3793674"/>
              <a:gd name="connsiteX51" fmla="*/ 4573217 w 12192000"/>
              <a:gd name="connsiteY51" fmla="*/ 1646377 h 3793674"/>
              <a:gd name="connsiteX52" fmla="*/ 4605137 w 12192000"/>
              <a:gd name="connsiteY52" fmla="*/ 1656997 h 3793674"/>
              <a:gd name="connsiteX53" fmla="*/ 4623509 w 12192000"/>
              <a:gd name="connsiteY53" fmla="*/ 1656442 h 3793674"/>
              <a:gd name="connsiteX54" fmla="*/ 4629310 w 12192000"/>
              <a:gd name="connsiteY54" fmla="*/ 1666377 h 3793674"/>
              <a:gd name="connsiteX55" fmla="*/ 4657404 w 12192000"/>
              <a:gd name="connsiteY55" fmla="*/ 1672770 h 3793674"/>
              <a:gd name="connsiteX56" fmla="*/ 4691044 w 12192000"/>
              <a:gd name="connsiteY56" fmla="*/ 1668931 h 3793674"/>
              <a:gd name="connsiteX57" fmla="*/ 4850032 w 12192000"/>
              <a:gd name="connsiteY57" fmla="*/ 1639440 h 3793674"/>
              <a:gd name="connsiteX58" fmla="*/ 4945654 w 12192000"/>
              <a:gd name="connsiteY58" fmla="*/ 1628212 h 3793674"/>
              <a:gd name="connsiteX59" fmla="*/ 4982770 w 12192000"/>
              <a:gd name="connsiteY59" fmla="*/ 1634027 h 3793674"/>
              <a:gd name="connsiteX60" fmla="*/ 5034068 w 12192000"/>
              <a:gd name="connsiteY60" fmla="*/ 1635369 h 3793674"/>
              <a:gd name="connsiteX61" fmla="*/ 5157133 w 12192000"/>
              <a:gd name="connsiteY61" fmla="*/ 1621298 h 3793674"/>
              <a:gd name="connsiteX62" fmla="*/ 5331645 w 12192000"/>
              <a:gd name="connsiteY62" fmla="*/ 1602675 h 3793674"/>
              <a:gd name="connsiteX63" fmla="*/ 5339977 w 12192000"/>
              <a:gd name="connsiteY63" fmla="*/ 1609364 h 3793674"/>
              <a:gd name="connsiteX64" fmla="*/ 5400314 w 12192000"/>
              <a:gd name="connsiteY64" fmla="*/ 1600700 h 3793674"/>
              <a:gd name="connsiteX65" fmla="*/ 5607257 w 12192000"/>
              <a:gd name="connsiteY65" fmla="*/ 1518495 h 3793674"/>
              <a:gd name="connsiteX66" fmla="*/ 5725292 w 12192000"/>
              <a:gd name="connsiteY66" fmla="*/ 1502996 h 3793674"/>
              <a:gd name="connsiteX67" fmla="*/ 5767898 w 12192000"/>
              <a:gd name="connsiteY67" fmla="*/ 1505858 h 3793674"/>
              <a:gd name="connsiteX68" fmla="*/ 5839240 w 12192000"/>
              <a:gd name="connsiteY68" fmla="*/ 1510133 h 3793674"/>
              <a:gd name="connsiteX69" fmla="*/ 5905402 w 12192000"/>
              <a:gd name="connsiteY69" fmla="*/ 1527401 h 3793674"/>
              <a:gd name="connsiteX70" fmla="*/ 5964698 w 12192000"/>
              <a:gd name="connsiteY70" fmla="*/ 1501636 h 3793674"/>
              <a:gd name="connsiteX71" fmla="*/ 6017881 w 12192000"/>
              <a:gd name="connsiteY71" fmla="*/ 1491249 h 3793674"/>
              <a:gd name="connsiteX72" fmla="*/ 6023244 w 12192000"/>
              <a:gd name="connsiteY72" fmla="*/ 1498384 h 3793674"/>
              <a:gd name="connsiteX73" fmla="*/ 6030193 w 12192000"/>
              <a:gd name="connsiteY73" fmla="*/ 1497853 h 3793674"/>
              <a:gd name="connsiteX74" fmla="*/ 6032755 w 12192000"/>
              <a:gd name="connsiteY74" fmla="*/ 1489137 h 3793674"/>
              <a:gd name="connsiteX75" fmla="*/ 6114491 w 12192000"/>
              <a:gd name="connsiteY75" fmla="*/ 1447543 h 3793674"/>
              <a:gd name="connsiteX76" fmla="*/ 6228089 w 12192000"/>
              <a:gd name="connsiteY76" fmla="*/ 1404736 h 3793674"/>
              <a:gd name="connsiteX77" fmla="*/ 6266132 w 12192000"/>
              <a:gd name="connsiteY77" fmla="*/ 1408704 h 3793674"/>
              <a:gd name="connsiteX78" fmla="*/ 6266284 w 12192000"/>
              <a:gd name="connsiteY78" fmla="*/ 1408695 h 3793674"/>
              <a:gd name="connsiteX79" fmla="*/ 6267815 w 12192000"/>
              <a:gd name="connsiteY79" fmla="*/ 1413946 h 3793674"/>
              <a:gd name="connsiteX80" fmla="*/ 6277660 w 12192000"/>
              <a:gd name="connsiteY80" fmla="*/ 1413155 h 3793674"/>
              <a:gd name="connsiteX81" fmla="*/ 6290206 w 12192000"/>
              <a:gd name="connsiteY81" fmla="*/ 1407568 h 3793674"/>
              <a:gd name="connsiteX82" fmla="*/ 6318021 w 12192000"/>
              <a:gd name="connsiteY82" fmla="*/ 1413938 h 3793674"/>
              <a:gd name="connsiteX83" fmla="*/ 6319318 w 12192000"/>
              <a:gd name="connsiteY83" fmla="*/ 1414570 h 3793674"/>
              <a:gd name="connsiteX84" fmla="*/ 6391161 w 12192000"/>
              <a:gd name="connsiteY84" fmla="*/ 1451966 h 3793674"/>
              <a:gd name="connsiteX85" fmla="*/ 6458507 w 12192000"/>
              <a:gd name="connsiteY85" fmla="*/ 1519154 h 3793674"/>
              <a:gd name="connsiteX86" fmla="*/ 6567007 w 12192000"/>
              <a:gd name="connsiteY86" fmla="*/ 1556379 h 3793674"/>
              <a:gd name="connsiteX87" fmla="*/ 6607554 w 12192000"/>
              <a:gd name="connsiteY87" fmla="*/ 1566314 h 3793674"/>
              <a:gd name="connsiteX88" fmla="*/ 6731017 w 12192000"/>
              <a:gd name="connsiteY88" fmla="*/ 1583864 h 3793674"/>
              <a:gd name="connsiteX89" fmla="*/ 6734116 w 12192000"/>
              <a:gd name="connsiteY89" fmla="*/ 1580958 h 3793674"/>
              <a:gd name="connsiteX90" fmla="*/ 6918249 w 12192000"/>
              <a:gd name="connsiteY90" fmla="*/ 1481214 h 3793674"/>
              <a:gd name="connsiteX91" fmla="*/ 7067518 w 12192000"/>
              <a:gd name="connsiteY91" fmla="*/ 1434780 h 3793674"/>
              <a:gd name="connsiteX92" fmla="*/ 7124203 w 12192000"/>
              <a:gd name="connsiteY92" fmla="*/ 1429376 h 3793674"/>
              <a:gd name="connsiteX93" fmla="*/ 7218949 w 12192000"/>
              <a:gd name="connsiteY93" fmla="*/ 1419635 h 3793674"/>
              <a:gd name="connsiteX94" fmla="*/ 7298895 w 12192000"/>
              <a:gd name="connsiteY94" fmla="*/ 1439633 h 3793674"/>
              <a:gd name="connsiteX95" fmla="*/ 7374497 w 12192000"/>
              <a:gd name="connsiteY95" fmla="*/ 1420678 h 3793674"/>
              <a:gd name="connsiteX96" fmla="*/ 7380250 w 12192000"/>
              <a:gd name="connsiteY96" fmla="*/ 1380997 h 3793674"/>
              <a:gd name="connsiteX97" fmla="*/ 7464957 w 12192000"/>
              <a:gd name="connsiteY97" fmla="*/ 1372171 h 3793674"/>
              <a:gd name="connsiteX98" fmla="*/ 7594747 w 12192000"/>
              <a:gd name="connsiteY98" fmla="*/ 1362653 h 3793674"/>
              <a:gd name="connsiteX99" fmla="*/ 7666555 w 12192000"/>
              <a:gd name="connsiteY99" fmla="*/ 1348052 h 3793674"/>
              <a:gd name="connsiteX100" fmla="*/ 7866007 w 12192000"/>
              <a:gd name="connsiteY100" fmla="*/ 1318067 h 3793674"/>
              <a:gd name="connsiteX101" fmla="*/ 8068308 w 12192000"/>
              <a:gd name="connsiteY101" fmla="*/ 1295574 h 3793674"/>
              <a:gd name="connsiteX102" fmla="*/ 8202385 w 12192000"/>
              <a:gd name="connsiteY102" fmla="*/ 1324823 h 3793674"/>
              <a:gd name="connsiteX103" fmla="*/ 8367138 w 12192000"/>
              <a:gd name="connsiteY103" fmla="*/ 1301734 h 3793674"/>
              <a:gd name="connsiteX104" fmla="*/ 8396799 w 12192000"/>
              <a:gd name="connsiteY104" fmla="*/ 1304107 h 3793674"/>
              <a:gd name="connsiteX105" fmla="*/ 8431415 w 12192000"/>
              <a:gd name="connsiteY105" fmla="*/ 1287621 h 3793674"/>
              <a:gd name="connsiteX106" fmla="*/ 8569515 w 12192000"/>
              <a:gd name="connsiteY106" fmla="*/ 1219560 h 3793674"/>
              <a:gd name="connsiteX107" fmla="*/ 8672452 w 12192000"/>
              <a:gd name="connsiteY107" fmla="*/ 1148305 h 3793674"/>
              <a:gd name="connsiteX108" fmla="*/ 8824768 w 12192000"/>
              <a:gd name="connsiteY108" fmla="*/ 1133740 h 3793674"/>
              <a:gd name="connsiteX109" fmla="*/ 8909609 w 12192000"/>
              <a:gd name="connsiteY109" fmla="*/ 1100055 h 3793674"/>
              <a:gd name="connsiteX110" fmla="*/ 9036318 w 12192000"/>
              <a:gd name="connsiteY110" fmla="*/ 1007023 h 3793674"/>
              <a:gd name="connsiteX111" fmla="*/ 9230382 w 12192000"/>
              <a:gd name="connsiteY111" fmla="*/ 968177 h 3793674"/>
              <a:gd name="connsiteX112" fmla="*/ 9286437 w 12192000"/>
              <a:gd name="connsiteY112" fmla="*/ 1010381 h 3793674"/>
              <a:gd name="connsiteX113" fmla="*/ 9349089 w 12192000"/>
              <a:gd name="connsiteY113" fmla="*/ 1027707 h 3793674"/>
              <a:gd name="connsiteX114" fmla="*/ 9347314 w 12192000"/>
              <a:gd name="connsiteY114" fmla="*/ 946267 h 3793674"/>
              <a:gd name="connsiteX115" fmla="*/ 9492995 w 12192000"/>
              <a:gd name="connsiteY115" fmla="*/ 843272 h 3793674"/>
              <a:gd name="connsiteX116" fmla="*/ 9568501 w 12192000"/>
              <a:gd name="connsiteY116" fmla="*/ 800316 h 3793674"/>
              <a:gd name="connsiteX117" fmla="*/ 9691686 w 12192000"/>
              <a:gd name="connsiteY117" fmla="*/ 750611 h 3793674"/>
              <a:gd name="connsiteX118" fmla="*/ 9728219 w 12192000"/>
              <a:gd name="connsiteY118" fmla="*/ 732444 h 3793674"/>
              <a:gd name="connsiteX119" fmla="*/ 10080661 w 12192000"/>
              <a:gd name="connsiteY119" fmla="*/ 517946 h 3793674"/>
              <a:gd name="connsiteX120" fmla="*/ 10335073 w 12192000"/>
              <a:gd name="connsiteY120" fmla="*/ 536444 h 3793674"/>
              <a:gd name="connsiteX121" fmla="*/ 10593135 w 12192000"/>
              <a:gd name="connsiteY121" fmla="*/ 479950 h 3793674"/>
              <a:gd name="connsiteX122" fmla="*/ 10655931 w 12192000"/>
              <a:gd name="connsiteY122" fmla="*/ 414155 h 3793674"/>
              <a:gd name="connsiteX123" fmla="*/ 10695298 w 12192000"/>
              <a:gd name="connsiteY123" fmla="*/ 404284 h 3793674"/>
              <a:gd name="connsiteX124" fmla="*/ 10761489 w 12192000"/>
              <a:gd name="connsiteY124" fmla="*/ 392693 h 3793674"/>
              <a:gd name="connsiteX125" fmla="*/ 10853610 w 12192000"/>
              <a:gd name="connsiteY125" fmla="*/ 344972 h 3793674"/>
              <a:gd name="connsiteX126" fmla="*/ 11052930 w 12192000"/>
              <a:gd name="connsiteY126" fmla="*/ 293394 h 3793674"/>
              <a:gd name="connsiteX127" fmla="*/ 11359700 w 12192000"/>
              <a:gd name="connsiteY127" fmla="*/ 116377 h 3793674"/>
              <a:gd name="connsiteX128" fmla="*/ 11672425 w 12192000"/>
              <a:gd name="connsiteY128" fmla="*/ 43975 h 3793674"/>
              <a:gd name="connsiteX129" fmla="*/ 11778759 w 12192000"/>
              <a:gd name="connsiteY129" fmla="*/ 15112 h 3793674"/>
              <a:gd name="connsiteX130" fmla="*/ 11912086 w 12192000"/>
              <a:gd name="connsiteY130" fmla="*/ 57763 h 3793674"/>
              <a:gd name="connsiteX131" fmla="*/ 12087372 w 12192000"/>
              <a:gd name="connsiteY131" fmla="*/ 0 h 3793674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8103 w 12192000"/>
              <a:gd name="connsiteY13" fmla="*/ 2801941 h 3781151"/>
              <a:gd name="connsiteX14" fmla="*/ 994062 w 12192000"/>
              <a:gd name="connsiteY14" fmla="*/ 2784559 h 3781151"/>
              <a:gd name="connsiteX15" fmla="*/ 1047040 w 12192000"/>
              <a:gd name="connsiteY15" fmla="*/ 2826828 h 3781151"/>
              <a:gd name="connsiteX16" fmla="*/ 1377085 w 12192000"/>
              <a:gd name="connsiteY16" fmla="*/ 2735410 h 3781151"/>
              <a:gd name="connsiteX17" fmla="*/ 1465015 w 12192000"/>
              <a:gd name="connsiteY17" fmla="*/ 2734757 h 3781151"/>
              <a:gd name="connsiteX18" fmla="*/ 1535004 w 12192000"/>
              <a:gd name="connsiteY18" fmla="*/ 2687835 h 3781151"/>
              <a:gd name="connsiteX19" fmla="*/ 1679251 w 12192000"/>
              <a:gd name="connsiteY19" fmla="*/ 2712367 h 3781151"/>
              <a:gd name="connsiteX20" fmla="*/ 1865161 w 12192000"/>
              <a:gd name="connsiteY20" fmla="*/ 2663121 h 3781151"/>
              <a:gd name="connsiteX21" fmla="*/ 1977927 w 12192000"/>
              <a:gd name="connsiteY21" fmla="*/ 2642448 h 3781151"/>
              <a:gd name="connsiteX22" fmla="*/ 2023175 w 12192000"/>
              <a:gd name="connsiteY22" fmla="*/ 2648402 h 3781151"/>
              <a:gd name="connsiteX23" fmla="*/ 2040685 w 12192000"/>
              <a:gd name="connsiteY23" fmla="*/ 2652651 h 3781151"/>
              <a:gd name="connsiteX24" fmla="*/ 2057102 w 12192000"/>
              <a:gd name="connsiteY24" fmla="*/ 2645758 h 3781151"/>
              <a:gd name="connsiteX25" fmla="*/ 2052057 w 12192000"/>
              <a:gd name="connsiteY25" fmla="*/ 2618002 h 3781151"/>
              <a:gd name="connsiteX26" fmla="*/ 2052988 w 12192000"/>
              <a:gd name="connsiteY26" fmla="*/ 2617321 h 3781151"/>
              <a:gd name="connsiteX27" fmla="*/ 2075835 w 12192000"/>
              <a:gd name="connsiteY27" fmla="*/ 2625051 h 3781151"/>
              <a:gd name="connsiteX28" fmla="*/ 2105280 w 12192000"/>
              <a:gd name="connsiteY28" fmla="*/ 2621772 h 3781151"/>
              <a:gd name="connsiteX29" fmla="*/ 2271487 w 12192000"/>
              <a:gd name="connsiteY29" fmla="*/ 2559602 h 3781151"/>
              <a:gd name="connsiteX30" fmla="*/ 2450874 w 12192000"/>
              <a:gd name="connsiteY30" fmla="*/ 2540963 h 3781151"/>
              <a:gd name="connsiteX31" fmla="*/ 2507266 w 12192000"/>
              <a:gd name="connsiteY31" fmla="*/ 2511976 h 3781151"/>
              <a:gd name="connsiteX32" fmla="*/ 2641503 w 12192000"/>
              <a:gd name="connsiteY32" fmla="*/ 2426341 h 3781151"/>
              <a:gd name="connsiteX33" fmla="*/ 2817182 w 12192000"/>
              <a:gd name="connsiteY33" fmla="*/ 2265557 h 3781151"/>
              <a:gd name="connsiteX34" fmla="*/ 2957554 w 12192000"/>
              <a:gd name="connsiteY34" fmla="*/ 2180877 h 3781151"/>
              <a:gd name="connsiteX35" fmla="*/ 3003677 w 12192000"/>
              <a:gd name="connsiteY35" fmla="*/ 2154878 h 3781151"/>
              <a:gd name="connsiteX36" fmla="*/ 3046876 w 12192000"/>
              <a:gd name="connsiteY36" fmla="*/ 2081296 h 3781151"/>
              <a:gd name="connsiteX37" fmla="*/ 3303290 w 12192000"/>
              <a:gd name="connsiteY37" fmla="*/ 1995084 h 3781151"/>
              <a:gd name="connsiteX38" fmla="*/ 3395602 w 12192000"/>
              <a:gd name="connsiteY38" fmla="*/ 1893639 h 3781151"/>
              <a:gd name="connsiteX39" fmla="*/ 3430100 w 12192000"/>
              <a:gd name="connsiteY39" fmla="*/ 1867444 h 3781151"/>
              <a:gd name="connsiteX40" fmla="*/ 3437914 w 12192000"/>
              <a:gd name="connsiteY40" fmla="*/ 1869491 h 3781151"/>
              <a:gd name="connsiteX41" fmla="*/ 3438972 w 12192000"/>
              <a:gd name="connsiteY41" fmla="*/ 1871208 h 3781151"/>
              <a:gd name="connsiteX42" fmla="*/ 3547723 w 12192000"/>
              <a:gd name="connsiteY42" fmla="*/ 1831216 h 3781151"/>
              <a:gd name="connsiteX43" fmla="*/ 3572350 w 12192000"/>
              <a:gd name="connsiteY43" fmla="*/ 1826069 h 3781151"/>
              <a:gd name="connsiteX44" fmla="*/ 3575291 w 12192000"/>
              <a:gd name="connsiteY44" fmla="*/ 1827289 h 3781151"/>
              <a:gd name="connsiteX45" fmla="*/ 3595183 w 12192000"/>
              <a:gd name="connsiteY45" fmla="*/ 1816299 h 3781151"/>
              <a:gd name="connsiteX46" fmla="*/ 3611353 w 12192000"/>
              <a:gd name="connsiteY46" fmla="*/ 1798929 h 3781151"/>
              <a:gd name="connsiteX47" fmla="*/ 3825586 w 12192000"/>
              <a:gd name="connsiteY47" fmla="*/ 1798552 h 3781151"/>
              <a:gd name="connsiteX48" fmla="*/ 4166327 w 12192000"/>
              <a:gd name="connsiteY48" fmla="*/ 1747015 h 3781151"/>
              <a:gd name="connsiteX49" fmla="*/ 4437661 w 12192000"/>
              <a:gd name="connsiteY49" fmla="*/ 1663068 h 3781151"/>
              <a:gd name="connsiteX50" fmla="*/ 4510862 w 12192000"/>
              <a:gd name="connsiteY50" fmla="*/ 1665514 h 3781151"/>
              <a:gd name="connsiteX51" fmla="*/ 4573217 w 12192000"/>
              <a:gd name="connsiteY51" fmla="*/ 1633854 h 3781151"/>
              <a:gd name="connsiteX52" fmla="*/ 4605137 w 12192000"/>
              <a:gd name="connsiteY52" fmla="*/ 1644474 h 3781151"/>
              <a:gd name="connsiteX53" fmla="*/ 4623509 w 12192000"/>
              <a:gd name="connsiteY53" fmla="*/ 1643919 h 3781151"/>
              <a:gd name="connsiteX54" fmla="*/ 4629310 w 12192000"/>
              <a:gd name="connsiteY54" fmla="*/ 1653854 h 3781151"/>
              <a:gd name="connsiteX55" fmla="*/ 4657404 w 12192000"/>
              <a:gd name="connsiteY55" fmla="*/ 1660247 h 3781151"/>
              <a:gd name="connsiteX56" fmla="*/ 4691044 w 12192000"/>
              <a:gd name="connsiteY56" fmla="*/ 1656408 h 3781151"/>
              <a:gd name="connsiteX57" fmla="*/ 4850032 w 12192000"/>
              <a:gd name="connsiteY57" fmla="*/ 1626917 h 3781151"/>
              <a:gd name="connsiteX58" fmla="*/ 4945654 w 12192000"/>
              <a:gd name="connsiteY58" fmla="*/ 1615689 h 3781151"/>
              <a:gd name="connsiteX59" fmla="*/ 4982770 w 12192000"/>
              <a:gd name="connsiteY59" fmla="*/ 1621504 h 3781151"/>
              <a:gd name="connsiteX60" fmla="*/ 5034068 w 12192000"/>
              <a:gd name="connsiteY60" fmla="*/ 1622846 h 3781151"/>
              <a:gd name="connsiteX61" fmla="*/ 5157133 w 12192000"/>
              <a:gd name="connsiteY61" fmla="*/ 1608775 h 3781151"/>
              <a:gd name="connsiteX62" fmla="*/ 5331645 w 12192000"/>
              <a:gd name="connsiteY62" fmla="*/ 1590152 h 3781151"/>
              <a:gd name="connsiteX63" fmla="*/ 5339977 w 12192000"/>
              <a:gd name="connsiteY63" fmla="*/ 1596841 h 3781151"/>
              <a:gd name="connsiteX64" fmla="*/ 5400314 w 12192000"/>
              <a:gd name="connsiteY64" fmla="*/ 1588177 h 3781151"/>
              <a:gd name="connsiteX65" fmla="*/ 5607257 w 12192000"/>
              <a:gd name="connsiteY65" fmla="*/ 1505972 h 3781151"/>
              <a:gd name="connsiteX66" fmla="*/ 5725292 w 12192000"/>
              <a:gd name="connsiteY66" fmla="*/ 1490473 h 3781151"/>
              <a:gd name="connsiteX67" fmla="*/ 5767898 w 12192000"/>
              <a:gd name="connsiteY67" fmla="*/ 1493335 h 3781151"/>
              <a:gd name="connsiteX68" fmla="*/ 5839240 w 12192000"/>
              <a:gd name="connsiteY68" fmla="*/ 1497610 h 3781151"/>
              <a:gd name="connsiteX69" fmla="*/ 5905402 w 12192000"/>
              <a:gd name="connsiteY69" fmla="*/ 1514878 h 3781151"/>
              <a:gd name="connsiteX70" fmla="*/ 5964698 w 12192000"/>
              <a:gd name="connsiteY70" fmla="*/ 1489113 h 3781151"/>
              <a:gd name="connsiteX71" fmla="*/ 6017881 w 12192000"/>
              <a:gd name="connsiteY71" fmla="*/ 1478726 h 3781151"/>
              <a:gd name="connsiteX72" fmla="*/ 6023244 w 12192000"/>
              <a:gd name="connsiteY72" fmla="*/ 1485861 h 3781151"/>
              <a:gd name="connsiteX73" fmla="*/ 6030193 w 12192000"/>
              <a:gd name="connsiteY73" fmla="*/ 1485330 h 3781151"/>
              <a:gd name="connsiteX74" fmla="*/ 6032755 w 12192000"/>
              <a:gd name="connsiteY74" fmla="*/ 1476614 h 3781151"/>
              <a:gd name="connsiteX75" fmla="*/ 6114491 w 12192000"/>
              <a:gd name="connsiteY75" fmla="*/ 1435020 h 3781151"/>
              <a:gd name="connsiteX76" fmla="*/ 6228089 w 12192000"/>
              <a:gd name="connsiteY76" fmla="*/ 1392213 h 3781151"/>
              <a:gd name="connsiteX77" fmla="*/ 6266132 w 12192000"/>
              <a:gd name="connsiteY77" fmla="*/ 1396181 h 3781151"/>
              <a:gd name="connsiteX78" fmla="*/ 6266284 w 12192000"/>
              <a:gd name="connsiteY78" fmla="*/ 1396172 h 3781151"/>
              <a:gd name="connsiteX79" fmla="*/ 6267815 w 12192000"/>
              <a:gd name="connsiteY79" fmla="*/ 1401423 h 3781151"/>
              <a:gd name="connsiteX80" fmla="*/ 6277660 w 12192000"/>
              <a:gd name="connsiteY80" fmla="*/ 1400632 h 3781151"/>
              <a:gd name="connsiteX81" fmla="*/ 6290206 w 12192000"/>
              <a:gd name="connsiteY81" fmla="*/ 1395045 h 3781151"/>
              <a:gd name="connsiteX82" fmla="*/ 6318021 w 12192000"/>
              <a:gd name="connsiteY82" fmla="*/ 1401415 h 3781151"/>
              <a:gd name="connsiteX83" fmla="*/ 6319318 w 12192000"/>
              <a:gd name="connsiteY83" fmla="*/ 1402047 h 3781151"/>
              <a:gd name="connsiteX84" fmla="*/ 6391161 w 12192000"/>
              <a:gd name="connsiteY84" fmla="*/ 1439443 h 3781151"/>
              <a:gd name="connsiteX85" fmla="*/ 6458507 w 12192000"/>
              <a:gd name="connsiteY85" fmla="*/ 1506631 h 3781151"/>
              <a:gd name="connsiteX86" fmla="*/ 6567007 w 12192000"/>
              <a:gd name="connsiteY86" fmla="*/ 1543856 h 3781151"/>
              <a:gd name="connsiteX87" fmla="*/ 6607554 w 12192000"/>
              <a:gd name="connsiteY87" fmla="*/ 1553791 h 3781151"/>
              <a:gd name="connsiteX88" fmla="*/ 6731017 w 12192000"/>
              <a:gd name="connsiteY88" fmla="*/ 1571341 h 3781151"/>
              <a:gd name="connsiteX89" fmla="*/ 6734116 w 12192000"/>
              <a:gd name="connsiteY89" fmla="*/ 1568435 h 3781151"/>
              <a:gd name="connsiteX90" fmla="*/ 6918249 w 12192000"/>
              <a:gd name="connsiteY90" fmla="*/ 1468691 h 3781151"/>
              <a:gd name="connsiteX91" fmla="*/ 7067518 w 12192000"/>
              <a:gd name="connsiteY91" fmla="*/ 1422257 h 3781151"/>
              <a:gd name="connsiteX92" fmla="*/ 7124203 w 12192000"/>
              <a:gd name="connsiteY92" fmla="*/ 1416853 h 3781151"/>
              <a:gd name="connsiteX93" fmla="*/ 7218949 w 12192000"/>
              <a:gd name="connsiteY93" fmla="*/ 1407112 h 3781151"/>
              <a:gd name="connsiteX94" fmla="*/ 7298895 w 12192000"/>
              <a:gd name="connsiteY94" fmla="*/ 1427110 h 3781151"/>
              <a:gd name="connsiteX95" fmla="*/ 7374497 w 12192000"/>
              <a:gd name="connsiteY95" fmla="*/ 1408155 h 3781151"/>
              <a:gd name="connsiteX96" fmla="*/ 7380250 w 12192000"/>
              <a:gd name="connsiteY96" fmla="*/ 1368474 h 3781151"/>
              <a:gd name="connsiteX97" fmla="*/ 7464957 w 12192000"/>
              <a:gd name="connsiteY97" fmla="*/ 1359648 h 3781151"/>
              <a:gd name="connsiteX98" fmla="*/ 7594747 w 12192000"/>
              <a:gd name="connsiteY98" fmla="*/ 1350130 h 3781151"/>
              <a:gd name="connsiteX99" fmla="*/ 7666555 w 12192000"/>
              <a:gd name="connsiteY99" fmla="*/ 1335529 h 3781151"/>
              <a:gd name="connsiteX100" fmla="*/ 7866007 w 12192000"/>
              <a:gd name="connsiteY100" fmla="*/ 1305544 h 3781151"/>
              <a:gd name="connsiteX101" fmla="*/ 8068308 w 12192000"/>
              <a:gd name="connsiteY101" fmla="*/ 1283051 h 3781151"/>
              <a:gd name="connsiteX102" fmla="*/ 8202385 w 12192000"/>
              <a:gd name="connsiteY102" fmla="*/ 1312300 h 3781151"/>
              <a:gd name="connsiteX103" fmla="*/ 8367138 w 12192000"/>
              <a:gd name="connsiteY103" fmla="*/ 1289211 h 3781151"/>
              <a:gd name="connsiteX104" fmla="*/ 8396799 w 12192000"/>
              <a:gd name="connsiteY104" fmla="*/ 1291584 h 3781151"/>
              <a:gd name="connsiteX105" fmla="*/ 8431415 w 12192000"/>
              <a:gd name="connsiteY105" fmla="*/ 1275098 h 3781151"/>
              <a:gd name="connsiteX106" fmla="*/ 8569515 w 12192000"/>
              <a:gd name="connsiteY106" fmla="*/ 1207037 h 3781151"/>
              <a:gd name="connsiteX107" fmla="*/ 8672452 w 12192000"/>
              <a:gd name="connsiteY107" fmla="*/ 1135782 h 3781151"/>
              <a:gd name="connsiteX108" fmla="*/ 8824768 w 12192000"/>
              <a:gd name="connsiteY108" fmla="*/ 1121217 h 3781151"/>
              <a:gd name="connsiteX109" fmla="*/ 8909609 w 12192000"/>
              <a:gd name="connsiteY109" fmla="*/ 1087532 h 3781151"/>
              <a:gd name="connsiteX110" fmla="*/ 9036318 w 12192000"/>
              <a:gd name="connsiteY110" fmla="*/ 994500 h 3781151"/>
              <a:gd name="connsiteX111" fmla="*/ 9230382 w 12192000"/>
              <a:gd name="connsiteY111" fmla="*/ 955654 h 3781151"/>
              <a:gd name="connsiteX112" fmla="*/ 9286437 w 12192000"/>
              <a:gd name="connsiteY112" fmla="*/ 997858 h 3781151"/>
              <a:gd name="connsiteX113" fmla="*/ 9349089 w 12192000"/>
              <a:gd name="connsiteY113" fmla="*/ 1015184 h 3781151"/>
              <a:gd name="connsiteX114" fmla="*/ 9347314 w 12192000"/>
              <a:gd name="connsiteY114" fmla="*/ 933744 h 3781151"/>
              <a:gd name="connsiteX115" fmla="*/ 9492995 w 12192000"/>
              <a:gd name="connsiteY115" fmla="*/ 830749 h 3781151"/>
              <a:gd name="connsiteX116" fmla="*/ 9568501 w 12192000"/>
              <a:gd name="connsiteY116" fmla="*/ 787793 h 3781151"/>
              <a:gd name="connsiteX117" fmla="*/ 9691686 w 12192000"/>
              <a:gd name="connsiteY117" fmla="*/ 738088 h 3781151"/>
              <a:gd name="connsiteX118" fmla="*/ 9728219 w 12192000"/>
              <a:gd name="connsiteY118" fmla="*/ 719921 h 3781151"/>
              <a:gd name="connsiteX119" fmla="*/ 10080661 w 12192000"/>
              <a:gd name="connsiteY119" fmla="*/ 505423 h 3781151"/>
              <a:gd name="connsiteX120" fmla="*/ 10335073 w 12192000"/>
              <a:gd name="connsiteY120" fmla="*/ 523921 h 3781151"/>
              <a:gd name="connsiteX121" fmla="*/ 10593135 w 12192000"/>
              <a:gd name="connsiteY121" fmla="*/ 467427 h 3781151"/>
              <a:gd name="connsiteX122" fmla="*/ 10655931 w 12192000"/>
              <a:gd name="connsiteY122" fmla="*/ 401632 h 3781151"/>
              <a:gd name="connsiteX123" fmla="*/ 10695298 w 12192000"/>
              <a:gd name="connsiteY123" fmla="*/ 391761 h 3781151"/>
              <a:gd name="connsiteX124" fmla="*/ 10761489 w 12192000"/>
              <a:gd name="connsiteY124" fmla="*/ 380170 h 3781151"/>
              <a:gd name="connsiteX125" fmla="*/ 10853610 w 12192000"/>
              <a:gd name="connsiteY125" fmla="*/ 332449 h 3781151"/>
              <a:gd name="connsiteX126" fmla="*/ 11052930 w 12192000"/>
              <a:gd name="connsiteY126" fmla="*/ 280871 h 3781151"/>
              <a:gd name="connsiteX127" fmla="*/ 11359700 w 12192000"/>
              <a:gd name="connsiteY127" fmla="*/ 103854 h 3781151"/>
              <a:gd name="connsiteX128" fmla="*/ 11672425 w 12192000"/>
              <a:gd name="connsiteY128" fmla="*/ 31452 h 3781151"/>
              <a:gd name="connsiteX129" fmla="*/ 11778759 w 12192000"/>
              <a:gd name="connsiteY129" fmla="*/ 2589 h 3781151"/>
              <a:gd name="connsiteX130" fmla="*/ 11912086 w 12192000"/>
              <a:gd name="connsiteY130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8103 w 12192000"/>
              <a:gd name="connsiteY13" fmla="*/ 2801941 h 3781151"/>
              <a:gd name="connsiteX14" fmla="*/ 994062 w 12192000"/>
              <a:gd name="connsiteY14" fmla="*/ 2784559 h 3781151"/>
              <a:gd name="connsiteX15" fmla="*/ 1047040 w 12192000"/>
              <a:gd name="connsiteY15" fmla="*/ 2826828 h 3781151"/>
              <a:gd name="connsiteX16" fmla="*/ 1377085 w 12192000"/>
              <a:gd name="connsiteY16" fmla="*/ 2735410 h 3781151"/>
              <a:gd name="connsiteX17" fmla="*/ 1465015 w 12192000"/>
              <a:gd name="connsiteY17" fmla="*/ 2734757 h 3781151"/>
              <a:gd name="connsiteX18" fmla="*/ 1535004 w 12192000"/>
              <a:gd name="connsiteY18" fmla="*/ 2687835 h 3781151"/>
              <a:gd name="connsiteX19" fmla="*/ 1679251 w 12192000"/>
              <a:gd name="connsiteY19" fmla="*/ 2712367 h 3781151"/>
              <a:gd name="connsiteX20" fmla="*/ 1865161 w 12192000"/>
              <a:gd name="connsiteY20" fmla="*/ 2663121 h 3781151"/>
              <a:gd name="connsiteX21" fmla="*/ 1977927 w 12192000"/>
              <a:gd name="connsiteY21" fmla="*/ 2642448 h 3781151"/>
              <a:gd name="connsiteX22" fmla="*/ 2023175 w 12192000"/>
              <a:gd name="connsiteY22" fmla="*/ 2648402 h 3781151"/>
              <a:gd name="connsiteX23" fmla="*/ 2040685 w 12192000"/>
              <a:gd name="connsiteY23" fmla="*/ 2652651 h 3781151"/>
              <a:gd name="connsiteX24" fmla="*/ 2057102 w 12192000"/>
              <a:gd name="connsiteY24" fmla="*/ 2645758 h 3781151"/>
              <a:gd name="connsiteX25" fmla="*/ 2052057 w 12192000"/>
              <a:gd name="connsiteY25" fmla="*/ 2618002 h 3781151"/>
              <a:gd name="connsiteX26" fmla="*/ 2052988 w 12192000"/>
              <a:gd name="connsiteY26" fmla="*/ 2617321 h 3781151"/>
              <a:gd name="connsiteX27" fmla="*/ 2075835 w 12192000"/>
              <a:gd name="connsiteY27" fmla="*/ 2625051 h 3781151"/>
              <a:gd name="connsiteX28" fmla="*/ 2105280 w 12192000"/>
              <a:gd name="connsiteY28" fmla="*/ 2621772 h 3781151"/>
              <a:gd name="connsiteX29" fmla="*/ 2271487 w 12192000"/>
              <a:gd name="connsiteY29" fmla="*/ 2559602 h 3781151"/>
              <a:gd name="connsiteX30" fmla="*/ 2450874 w 12192000"/>
              <a:gd name="connsiteY30" fmla="*/ 2540963 h 3781151"/>
              <a:gd name="connsiteX31" fmla="*/ 2507266 w 12192000"/>
              <a:gd name="connsiteY31" fmla="*/ 2511976 h 3781151"/>
              <a:gd name="connsiteX32" fmla="*/ 2641503 w 12192000"/>
              <a:gd name="connsiteY32" fmla="*/ 2426341 h 3781151"/>
              <a:gd name="connsiteX33" fmla="*/ 2817182 w 12192000"/>
              <a:gd name="connsiteY33" fmla="*/ 2265557 h 3781151"/>
              <a:gd name="connsiteX34" fmla="*/ 2957554 w 12192000"/>
              <a:gd name="connsiteY34" fmla="*/ 2180877 h 3781151"/>
              <a:gd name="connsiteX35" fmla="*/ 3003677 w 12192000"/>
              <a:gd name="connsiteY35" fmla="*/ 2154878 h 3781151"/>
              <a:gd name="connsiteX36" fmla="*/ 3046876 w 12192000"/>
              <a:gd name="connsiteY36" fmla="*/ 2081296 h 3781151"/>
              <a:gd name="connsiteX37" fmla="*/ 3303290 w 12192000"/>
              <a:gd name="connsiteY37" fmla="*/ 1995084 h 3781151"/>
              <a:gd name="connsiteX38" fmla="*/ 3395602 w 12192000"/>
              <a:gd name="connsiteY38" fmla="*/ 1893639 h 3781151"/>
              <a:gd name="connsiteX39" fmla="*/ 3430100 w 12192000"/>
              <a:gd name="connsiteY39" fmla="*/ 1867444 h 3781151"/>
              <a:gd name="connsiteX40" fmla="*/ 3437914 w 12192000"/>
              <a:gd name="connsiteY40" fmla="*/ 1869491 h 3781151"/>
              <a:gd name="connsiteX41" fmla="*/ 3438972 w 12192000"/>
              <a:gd name="connsiteY41" fmla="*/ 1871208 h 3781151"/>
              <a:gd name="connsiteX42" fmla="*/ 3547723 w 12192000"/>
              <a:gd name="connsiteY42" fmla="*/ 1831216 h 3781151"/>
              <a:gd name="connsiteX43" fmla="*/ 3572350 w 12192000"/>
              <a:gd name="connsiteY43" fmla="*/ 1826069 h 3781151"/>
              <a:gd name="connsiteX44" fmla="*/ 3575291 w 12192000"/>
              <a:gd name="connsiteY44" fmla="*/ 1827289 h 3781151"/>
              <a:gd name="connsiteX45" fmla="*/ 3595183 w 12192000"/>
              <a:gd name="connsiteY45" fmla="*/ 1816299 h 3781151"/>
              <a:gd name="connsiteX46" fmla="*/ 3611353 w 12192000"/>
              <a:gd name="connsiteY46" fmla="*/ 1798929 h 3781151"/>
              <a:gd name="connsiteX47" fmla="*/ 3825586 w 12192000"/>
              <a:gd name="connsiteY47" fmla="*/ 1798552 h 3781151"/>
              <a:gd name="connsiteX48" fmla="*/ 4166327 w 12192000"/>
              <a:gd name="connsiteY48" fmla="*/ 1747015 h 3781151"/>
              <a:gd name="connsiteX49" fmla="*/ 4437661 w 12192000"/>
              <a:gd name="connsiteY49" fmla="*/ 1663068 h 3781151"/>
              <a:gd name="connsiteX50" fmla="*/ 4510862 w 12192000"/>
              <a:gd name="connsiteY50" fmla="*/ 1665514 h 3781151"/>
              <a:gd name="connsiteX51" fmla="*/ 4573217 w 12192000"/>
              <a:gd name="connsiteY51" fmla="*/ 1633854 h 3781151"/>
              <a:gd name="connsiteX52" fmla="*/ 4605137 w 12192000"/>
              <a:gd name="connsiteY52" fmla="*/ 1644474 h 3781151"/>
              <a:gd name="connsiteX53" fmla="*/ 4623509 w 12192000"/>
              <a:gd name="connsiteY53" fmla="*/ 1643919 h 3781151"/>
              <a:gd name="connsiteX54" fmla="*/ 4629310 w 12192000"/>
              <a:gd name="connsiteY54" fmla="*/ 1653854 h 3781151"/>
              <a:gd name="connsiteX55" fmla="*/ 4657404 w 12192000"/>
              <a:gd name="connsiteY55" fmla="*/ 1660247 h 3781151"/>
              <a:gd name="connsiteX56" fmla="*/ 4691044 w 12192000"/>
              <a:gd name="connsiteY56" fmla="*/ 1656408 h 3781151"/>
              <a:gd name="connsiteX57" fmla="*/ 4850032 w 12192000"/>
              <a:gd name="connsiteY57" fmla="*/ 1626917 h 3781151"/>
              <a:gd name="connsiteX58" fmla="*/ 4945654 w 12192000"/>
              <a:gd name="connsiteY58" fmla="*/ 1615689 h 3781151"/>
              <a:gd name="connsiteX59" fmla="*/ 4982770 w 12192000"/>
              <a:gd name="connsiteY59" fmla="*/ 1621504 h 3781151"/>
              <a:gd name="connsiteX60" fmla="*/ 5034068 w 12192000"/>
              <a:gd name="connsiteY60" fmla="*/ 1622846 h 3781151"/>
              <a:gd name="connsiteX61" fmla="*/ 5157133 w 12192000"/>
              <a:gd name="connsiteY61" fmla="*/ 1608775 h 3781151"/>
              <a:gd name="connsiteX62" fmla="*/ 5331645 w 12192000"/>
              <a:gd name="connsiteY62" fmla="*/ 1590152 h 3781151"/>
              <a:gd name="connsiteX63" fmla="*/ 5339977 w 12192000"/>
              <a:gd name="connsiteY63" fmla="*/ 1596841 h 3781151"/>
              <a:gd name="connsiteX64" fmla="*/ 5400314 w 12192000"/>
              <a:gd name="connsiteY64" fmla="*/ 1588177 h 3781151"/>
              <a:gd name="connsiteX65" fmla="*/ 5607257 w 12192000"/>
              <a:gd name="connsiteY65" fmla="*/ 1505972 h 3781151"/>
              <a:gd name="connsiteX66" fmla="*/ 5725292 w 12192000"/>
              <a:gd name="connsiteY66" fmla="*/ 1490473 h 3781151"/>
              <a:gd name="connsiteX67" fmla="*/ 5767898 w 12192000"/>
              <a:gd name="connsiteY67" fmla="*/ 1493335 h 3781151"/>
              <a:gd name="connsiteX68" fmla="*/ 5839240 w 12192000"/>
              <a:gd name="connsiteY68" fmla="*/ 1497610 h 3781151"/>
              <a:gd name="connsiteX69" fmla="*/ 5905402 w 12192000"/>
              <a:gd name="connsiteY69" fmla="*/ 1514878 h 3781151"/>
              <a:gd name="connsiteX70" fmla="*/ 5964698 w 12192000"/>
              <a:gd name="connsiteY70" fmla="*/ 1489113 h 3781151"/>
              <a:gd name="connsiteX71" fmla="*/ 6017881 w 12192000"/>
              <a:gd name="connsiteY71" fmla="*/ 1478726 h 3781151"/>
              <a:gd name="connsiteX72" fmla="*/ 6023244 w 12192000"/>
              <a:gd name="connsiteY72" fmla="*/ 1485861 h 3781151"/>
              <a:gd name="connsiteX73" fmla="*/ 6030193 w 12192000"/>
              <a:gd name="connsiteY73" fmla="*/ 1485330 h 3781151"/>
              <a:gd name="connsiteX74" fmla="*/ 6032755 w 12192000"/>
              <a:gd name="connsiteY74" fmla="*/ 1476614 h 3781151"/>
              <a:gd name="connsiteX75" fmla="*/ 6114491 w 12192000"/>
              <a:gd name="connsiteY75" fmla="*/ 1435020 h 3781151"/>
              <a:gd name="connsiteX76" fmla="*/ 6228089 w 12192000"/>
              <a:gd name="connsiteY76" fmla="*/ 1392213 h 3781151"/>
              <a:gd name="connsiteX77" fmla="*/ 6266132 w 12192000"/>
              <a:gd name="connsiteY77" fmla="*/ 1396181 h 3781151"/>
              <a:gd name="connsiteX78" fmla="*/ 6266284 w 12192000"/>
              <a:gd name="connsiteY78" fmla="*/ 1396172 h 3781151"/>
              <a:gd name="connsiteX79" fmla="*/ 6267815 w 12192000"/>
              <a:gd name="connsiteY79" fmla="*/ 1401423 h 3781151"/>
              <a:gd name="connsiteX80" fmla="*/ 6277660 w 12192000"/>
              <a:gd name="connsiteY80" fmla="*/ 1400632 h 3781151"/>
              <a:gd name="connsiteX81" fmla="*/ 6290206 w 12192000"/>
              <a:gd name="connsiteY81" fmla="*/ 1395045 h 3781151"/>
              <a:gd name="connsiteX82" fmla="*/ 6318021 w 12192000"/>
              <a:gd name="connsiteY82" fmla="*/ 1401415 h 3781151"/>
              <a:gd name="connsiteX83" fmla="*/ 6319318 w 12192000"/>
              <a:gd name="connsiteY83" fmla="*/ 1402047 h 3781151"/>
              <a:gd name="connsiteX84" fmla="*/ 6391161 w 12192000"/>
              <a:gd name="connsiteY84" fmla="*/ 1439443 h 3781151"/>
              <a:gd name="connsiteX85" fmla="*/ 6458507 w 12192000"/>
              <a:gd name="connsiteY85" fmla="*/ 1506631 h 3781151"/>
              <a:gd name="connsiteX86" fmla="*/ 6567007 w 12192000"/>
              <a:gd name="connsiteY86" fmla="*/ 1543856 h 3781151"/>
              <a:gd name="connsiteX87" fmla="*/ 6607554 w 12192000"/>
              <a:gd name="connsiteY87" fmla="*/ 1553791 h 3781151"/>
              <a:gd name="connsiteX88" fmla="*/ 6731017 w 12192000"/>
              <a:gd name="connsiteY88" fmla="*/ 1571341 h 3781151"/>
              <a:gd name="connsiteX89" fmla="*/ 6734116 w 12192000"/>
              <a:gd name="connsiteY89" fmla="*/ 1568435 h 3781151"/>
              <a:gd name="connsiteX90" fmla="*/ 6918249 w 12192000"/>
              <a:gd name="connsiteY90" fmla="*/ 1468691 h 3781151"/>
              <a:gd name="connsiteX91" fmla="*/ 7067518 w 12192000"/>
              <a:gd name="connsiteY91" fmla="*/ 1422257 h 3781151"/>
              <a:gd name="connsiteX92" fmla="*/ 7124203 w 12192000"/>
              <a:gd name="connsiteY92" fmla="*/ 1416853 h 3781151"/>
              <a:gd name="connsiteX93" fmla="*/ 7218949 w 12192000"/>
              <a:gd name="connsiteY93" fmla="*/ 1407112 h 3781151"/>
              <a:gd name="connsiteX94" fmla="*/ 7298895 w 12192000"/>
              <a:gd name="connsiteY94" fmla="*/ 1427110 h 3781151"/>
              <a:gd name="connsiteX95" fmla="*/ 7374497 w 12192000"/>
              <a:gd name="connsiteY95" fmla="*/ 1408155 h 3781151"/>
              <a:gd name="connsiteX96" fmla="*/ 7380250 w 12192000"/>
              <a:gd name="connsiteY96" fmla="*/ 1368474 h 3781151"/>
              <a:gd name="connsiteX97" fmla="*/ 7464957 w 12192000"/>
              <a:gd name="connsiteY97" fmla="*/ 1359648 h 3781151"/>
              <a:gd name="connsiteX98" fmla="*/ 7594747 w 12192000"/>
              <a:gd name="connsiteY98" fmla="*/ 1350130 h 3781151"/>
              <a:gd name="connsiteX99" fmla="*/ 7666555 w 12192000"/>
              <a:gd name="connsiteY99" fmla="*/ 1335529 h 3781151"/>
              <a:gd name="connsiteX100" fmla="*/ 7866007 w 12192000"/>
              <a:gd name="connsiteY100" fmla="*/ 1305544 h 3781151"/>
              <a:gd name="connsiteX101" fmla="*/ 8068308 w 12192000"/>
              <a:gd name="connsiteY101" fmla="*/ 1283051 h 3781151"/>
              <a:gd name="connsiteX102" fmla="*/ 8202385 w 12192000"/>
              <a:gd name="connsiteY102" fmla="*/ 1312300 h 3781151"/>
              <a:gd name="connsiteX103" fmla="*/ 8367138 w 12192000"/>
              <a:gd name="connsiteY103" fmla="*/ 1289211 h 3781151"/>
              <a:gd name="connsiteX104" fmla="*/ 8396799 w 12192000"/>
              <a:gd name="connsiteY104" fmla="*/ 1291584 h 3781151"/>
              <a:gd name="connsiteX105" fmla="*/ 8431415 w 12192000"/>
              <a:gd name="connsiteY105" fmla="*/ 1275098 h 3781151"/>
              <a:gd name="connsiteX106" fmla="*/ 8569515 w 12192000"/>
              <a:gd name="connsiteY106" fmla="*/ 1207037 h 3781151"/>
              <a:gd name="connsiteX107" fmla="*/ 8672452 w 12192000"/>
              <a:gd name="connsiteY107" fmla="*/ 1135782 h 3781151"/>
              <a:gd name="connsiteX108" fmla="*/ 8824768 w 12192000"/>
              <a:gd name="connsiteY108" fmla="*/ 1121217 h 3781151"/>
              <a:gd name="connsiteX109" fmla="*/ 8909609 w 12192000"/>
              <a:gd name="connsiteY109" fmla="*/ 1087532 h 3781151"/>
              <a:gd name="connsiteX110" fmla="*/ 9036318 w 12192000"/>
              <a:gd name="connsiteY110" fmla="*/ 994500 h 3781151"/>
              <a:gd name="connsiteX111" fmla="*/ 9230382 w 12192000"/>
              <a:gd name="connsiteY111" fmla="*/ 955654 h 3781151"/>
              <a:gd name="connsiteX112" fmla="*/ 9286437 w 12192000"/>
              <a:gd name="connsiteY112" fmla="*/ 997858 h 3781151"/>
              <a:gd name="connsiteX113" fmla="*/ 9349089 w 12192000"/>
              <a:gd name="connsiteY113" fmla="*/ 1015184 h 3781151"/>
              <a:gd name="connsiteX114" fmla="*/ 9347314 w 12192000"/>
              <a:gd name="connsiteY114" fmla="*/ 933744 h 3781151"/>
              <a:gd name="connsiteX115" fmla="*/ 9492995 w 12192000"/>
              <a:gd name="connsiteY115" fmla="*/ 830749 h 3781151"/>
              <a:gd name="connsiteX116" fmla="*/ 9568501 w 12192000"/>
              <a:gd name="connsiteY116" fmla="*/ 787793 h 3781151"/>
              <a:gd name="connsiteX117" fmla="*/ 9691686 w 12192000"/>
              <a:gd name="connsiteY117" fmla="*/ 738088 h 3781151"/>
              <a:gd name="connsiteX118" fmla="*/ 9728219 w 12192000"/>
              <a:gd name="connsiteY118" fmla="*/ 719921 h 3781151"/>
              <a:gd name="connsiteX119" fmla="*/ 10080661 w 12192000"/>
              <a:gd name="connsiteY119" fmla="*/ 505423 h 3781151"/>
              <a:gd name="connsiteX120" fmla="*/ 10335073 w 12192000"/>
              <a:gd name="connsiteY120" fmla="*/ 523921 h 3781151"/>
              <a:gd name="connsiteX121" fmla="*/ 10593135 w 12192000"/>
              <a:gd name="connsiteY121" fmla="*/ 467427 h 3781151"/>
              <a:gd name="connsiteX122" fmla="*/ 10655931 w 12192000"/>
              <a:gd name="connsiteY122" fmla="*/ 401632 h 3781151"/>
              <a:gd name="connsiteX123" fmla="*/ 10695298 w 12192000"/>
              <a:gd name="connsiteY123" fmla="*/ 391761 h 3781151"/>
              <a:gd name="connsiteX124" fmla="*/ 10761489 w 12192000"/>
              <a:gd name="connsiteY124" fmla="*/ 380170 h 3781151"/>
              <a:gd name="connsiteX125" fmla="*/ 10853610 w 12192000"/>
              <a:gd name="connsiteY125" fmla="*/ 332449 h 3781151"/>
              <a:gd name="connsiteX126" fmla="*/ 11052930 w 12192000"/>
              <a:gd name="connsiteY126" fmla="*/ 280871 h 3781151"/>
              <a:gd name="connsiteX127" fmla="*/ 11359700 w 12192000"/>
              <a:gd name="connsiteY127" fmla="*/ 103854 h 3781151"/>
              <a:gd name="connsiteX128" fmla="*/ 11672425 w 12192000"/>
              <a:gd name="connsiteY128" fmla="*/ 31452 h 3781151"/>
              <a:gd name="connsiteX129" fmla="*/ 11912086 w 12192000"/>
              <a:gd name="connsiteY129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8103 w 12192000"/>
              <a:gd name="connsiteY13" fmla="*/ 2801941 h 3781151"/>
              <a:gd name="connsiteX14" fmla="*/ 994062 w 12192000"/>
              <a:gd name="connsiteY14" fmla="*/ 2784559 h 3781151"/>
              <a:gd name="connsiteX15" fmla="*/ 1047040 w 12192000"/>
              <a:gd name="connsiteY15" fmla="*/ 2826828 h 3781151"/>
              <a:gd name="connsiteX16" fmla="*/ 1377085 w 12192000"/>
              <a:gd name="connsiteY16" fmla="*/ 2735410 h 3781151"/>
              <a:gd name="connsiteX17" fmla="*/ 1465015 w 12192000"/>
              <a:gd name="connsiteY17" fmla="*/ 2734757 h 3781151"/>
              <a:gd name="connsiteX18" fmla="*/ 1535004 w 12192000"/>
              <a:gd name="connsiteY18" fmla="*/ 2687835 h 3781151"/>
              <a:gd name="connsiteX19" fmla="*/ 1679251 w 12192000"/>
              <a:gd name="connsiteY19" fmla="*/ 2712367 h 3781151"/>
              <a:gd name="connsiteX20" fmla="*/ 1865161 w 12192000"/>
              <a:gd name="connsiteY20" fmla="*/ 2663121 h 3781151"/>
              <a:gd name="connsiteX21" fmla="*/ 1977927 w 12192000"/>
              <a:gd name="connsiteY21" fmla="*/ 2642448 h 3781151"/>
              <a:gd name="connsiteX22" fmla="*/ 2023175 w 12192000"/>
              <a:gd name="connsiteY22" fmla="*/ 2648402 h 3781151"/>
              <a:gd name="connsiteX23" fmla="*/ 2040685 w 12192000"/>
              <a:gd name="connsiteY23" fmla="*/ 2652651 h 3781151"/>
              <a:gd name="connsiteX24" fmla="*/ 2057102 w 12192000"/>
              <a:gd name="connsiteY24" fmla="*/ 2645758 h 3781151"/>
              <a:gd name="connsiteX25" fmla="*/ 2052057 w 12192000"/>
              <a:gd name="connsiteY25" fmla="*/ 2618002 h 3781151"/>
              <a:gd name="connsiteX26" fmla="*/ 2052988 w 12192000"/>
              <a:gd name="connsiteY26" fmla="*/ 2617321 h 3781151"/>
              <a:gd name="connsiteX27" fmla="*/ 2075835 w 12192000"/>
              <a:gd name="connsiteY27" fmla="*/ 2625051 h 3781151"/>
              <a:gd name="connsiteX28" fmla="*/ 2105280 w 12192000"/>
              <a:gd name="connsiteY28" fmla="*/ 2621772 h 3781151"/>
              <a:gd name="connsiteX29" fmla="*/ 2271487 w 12192000"/>
              <a:gd name="connsiteY29" fmla="*/ 2559602 h 3781151"/>
              <a:gd name="connsiteX30" fmla="*/ 2450874 w 12192000"/>
              <a:gd name="connsiteY30" fmla="*/ 2540963 h 3781151"/>
              <a:gd name="connsiteX31" fmla="*/ 2507266 w 12192000"/>
              <a:gd name="connsiteY31" fmla="*/ 2511976 h 3781151"/>
              <a:gd name="connsiteX32" fmla="*/ 2641503 w 12192000"/>
              <a:gd name="connsiteY32" fmla="*/ 2426341 h 3781151"/>
              <a:gd name="connsiteX33" fmla="*/ 2817182 w 12192000"/>
              <a:gd name="connsiteY33" fmla="*/ 2265557 h 3781151"/>
              <a:gd name="connsiteX34" fmla="*/ 2957554 w 12192000"/>
              <a:gd name="connsiteY34" fmla="*/ 2180877 h 3781151"/>
              <a:gd name="connsiteX35" fmla="*/ 3003677 w 12192000"/>
              <a:gd name="connsiteY35" fmla="*/ 2154878 h 3781151"/>
              <a:gd name="connsiteX36" fmla="*/ 3046876 w 12192000"/>
              <a:gd name="connsiteY36" fmla="*/ 2081296 h 3781151"/>
              <a:gd name="connsiteX37" fmla="*/ 3303290 w 12192000"/>
              <a:gd name="connsiteY37" fmla="*/ 1995084 h 3781151"/>
              <a:gd name="connsiteX38" fmla="*/ 3395602 w 12192000"/>
              <a:gd name="connsiteY38" fmla="*/ 1893639 h 3781151"/>
              <a:gd name="connsiteX39" fmla="*/ 3430100 w 12192000"/>
              <a:gd name="connsiteY39" fmla="*/ 1867444 h 3781151"/>
              <a:gd name="connsiteX40" fmla="*/ 3437914 w 12192000"/>
              <a:gd name="connsiteY40" fmla="*/ 1869491 h 3781151"/>
              <a:gd name="connsiteX41" fmla="*/ 3438972 w 12192000"/>
              <a:gd name="connsiteY41" fmla="*/ 1871208 h 3781151"/>
              <a:gd name="connsiteX42" fmla="*/ 3547723 w 12192000"/>
              <a:gd name="connsiteY42" fmla="*/ 1831216 h 3781151"/>
              <a:gd name="connsiteX43" fmla="*/ 3572350 w 12192000"/>
              <a:gd name="connsiteY43" fmla="*/ 1826069 h 3781151"/>
              <a:gd name="connsiteX44" fmla="*/ 3575291 w 12192000"/>
              <a:gd name="connsiteY44" fmla="*/ 1827289 h 3781151"/>
              <a:gd name="connsiteX45" fmla="*/ 3595183 w 12192000"/>
              <a:gd name="connsiteY45" fmla="*/ 1816299 h 3781151"/>
              <a:gd name="connsiteX46" fmla="*/ 3611353 w 12192000"/>
              <a:gd name="connsiteY46" fmla="*/ 1798929 h 3781151"/>
              <a:gd name="connsiteX47" fmla="*/ 3825586 w 12192000"/>
              <a:gd name="connsiteY47" fmla="*/ 1798552 h 3781151"/>
              <a:gd name="connsiteX48" fmla="*/ 4166327 w 12192000"/>
              <a:gd name="connsiteY48" fmla="*/ 1747015 h 3781151"/>
              <a:gd name="connsiteX49" fmla="*/ 4437661 w 12192000"/>
              <a:gd name="connsiteY49" fmla="*/ 1663068 h 3781151"/>
              <a:gd name="connsiteX50" fmla="*/ 4510862 w 12192000"/>
              <a:gd name="connsiteY50" fmla="*/ 1665514 h 3781151"/>
              <a:gd name="connsiteX51" fmla="*/ 4573217 w 12192000"/>
              <a:gd name="connsiteY51" fmla="*/ 1633854 h 3781151"/>
              <a:gd name="connsiteX52" fmla="*/ 4605137 w 12192000"/>
              <a:gd name="connsiteY52" fmla="*/ 1644474 h 3781151"/>
              <a:gd name="connsiteX53" fmla="*/ 4623509 w 12192000"/>
              <a:gd name="connsiteY53" fmla="*/ 1643919 h 3781151"/>
              <a:gd name="connsiteX54" fmla="*/ 4629310 w 12192000"/>
              <a:gd name="connsiteY54" fmla="*/ 1653854 h 3781151"/>
              <a:gd name="connsiteX55" fmla="*/ 4657404 w 12192000"/>
              <a:gd name="connsiteY55" fmla="*/ 1660247 h 3781151"/>
              <a:gd name="connsiteX56" fmla="*/ 4691044 w 12192000"/>
              <a:gd name="connsiteY56" fmla="*/ 1656408 h 3781151"/>
              <a:gd name="connsiteX57" fmla="*/ 4850032 w 12192000"/>
              <a:gd name="connsiteY57" fmla="*/ 1626917 h 3781151"/>
              <a:gd name="connsiteX58" fmla="*/ 4945654 w 12192000"/>
              <a:gd name="connsiteY58" fmla="*/ 1615689 h 3781151"/>
              <a:gd name="connsiteX59" fmla="*/ 4982770 w 12192000"/>
              <a:gd name="connsiteY59" fmla="*/ 1621504 h 3781151"/>
              <a:gd name="connsiteX60" fmla="*/ 5034068 w 12192000"/>
              <a:gd name="connsiteY60" fmla="*/ 1622846 h 3781151"/>
              <a:gd name="connsiteX61" fmla="*/ 5157133 w 12192000"/>
              <a:gd name="connsiteY61" fmla="*/ 1608775 h 3781151"/>
              <a:gd name="connsiteX62" fmla="*/ 5331645 w 12192000"/>
              <a:gd name="connsiteY62" fmla="*/ 1590152 h 3781151"/>
              <a:gd name="connsiteX63" fmla="*/ 5339977 w 12192000"/>
              <a:gd name="connsiteY63" fmla="*/ 1596841 h 3781151"/>
              <a:gd name="connsiteX64" fmla="*/ 5400314 w 12192000"/>
              <a:gd name="connsiteY64" fmla="*/ 1588177 h 3781151"/>
              <a:gd name="connsiteX65" fmla="*/ 5607257 w 12192000"/>
              <a:gd name="connsiteY65" fmla="*/ 1505972 h 3781151"/>
              <a:gd name="connsiteX66" fmla="*/ 5725292 w 12192000"/>
              <a:gd name="connsiteY66" fmla="*/ 1490473 h 3781151"/>
              <a:gd name="connsiteX67" fmla="*/ 5767898 w 12192000"/>
              <a:gd name="connsiteY67" fmla="*/ 1493335 h 3781151"/>
              <a:gd name="connsiteX68" fmla="*/ 5839240 w 12192000"/>
              <a:gd name="connsiteY68" fmla="*/ 1497610 h 3781151"/>
              <a:gd name="connsiteX69" fmla="*/ 5905402 w 12192000"/>
              <a:gd name="connsiteY69" fmla="*/ 1514878 h 3781151"/>
              <a:gd name="connsiteX70" fmla="*/ 5964698 w 12192000"/>
              <a:gd name="connsiteY70" fmla="*/ 1489113 h 3781151"/>
              <a:gd name="connsiteX71" fmla="*/ 6017881 w 12192000"/>
              <a:gd name="connsiteY71" fmla="*/ 1478726 h 3781151"/>
              <a:gd name="connsiteX72" fmla="*/ 6023244 w 12192000"/>
              <a:gd name="connsiteY72" fmla="*/ 1485861 h 3781151"/>
              <a:gd name="connsiteX73" fmla="*/ 6030193 w 12192000"/>
              <a:gd name="connsiteY73" fmla="*/ 1485330 h 3781151"/>
              <a:gd name="connsiteX74" fmla="*/ 6032755 w 12192000"/>
              <a:gd name="connsiteY74" fmla="*/ 1476614 h 3781151"/>
              <a:gd name="connsiteX75" fmla="*/ 6114491 w 12192000"/>
              <a:gd name="connsiteY75" fmla="*/ 1435020 h 3781151"/>
              <a:gd name="connsiteX76" fmla="*/ 6228089 w 12192000"/>
              <a:gd name="connsiteY76" fmla="*/ 1392213 h 3781151"/>
              <a:gd name="connsiteX77" fmla="*/ 6266132 w 12192000"/>
              <a:gd name="connsiteY77" fmla="*/ 1396181 h 3781151"/>
              <a:gd name="connsiteX78" fmla="*/ 6266284 w 12192000"/>
              <a:gd name="connsiteY78" fmla="*/ 1396172 h 3781151"/>
              <a:gd name="connsiteX79" fmla="*/ 6267815 w 12192000"/>
              <a:gd name="connsiteY79" fmla="*/ 1401423 h 3781151"/>
              <a:gd name="connsiteX80" fmla="*/ 6277660 w 12192000"/>
              <a:gd name="connsiteY80" fmla="*/ 1400632 h 3781151"/>
              <a:gd name="connsiteX81" fmla="*/ 6290206 w 12192000"/>
              <a:gd name="connsiteY81" fmla="*/ 1395045 h 3781151"/>
              <a:gd name="connsiteX82" fmla="*/ 6318021 w 12192000"/>
              <a:gd name="connsiteY82" fmla="*/ 1401415 h 3781151"/>
              <a:gd name="connsiteX83" fmla="*/ 6319318 w 12192000"/>
              <a:gd name="connsiteY83" fmla="*/ 1402047 h 3781151"/>
              <a:gd name="connsiteX84" fmla="*/ 6391161 w 12192000"/>
              <a:gd name="connsiteY84" fmla="*/ 1439443 h 3781151"/>
              <a:gd name="connsiteX85" fmla="*/ 6458507 w 12192000"/>
              <a:gd name="connsiteY85" fmla="*/ 1506631 h 3781151"/>
              <a:gd name="connsiteX86" fmla="*/ 6567007 w 12192000"/>
              <a:gd name="connsiteY86" fmla="*/ 1543856 h 3781151"/>
              <a:gd name="connsiteX87" fmla="*/ 6607554 w 12192000"/>
              <a:gd name="connsiteY87" fmla="*/ 1553791 h 3781151"/>
              <a:gd name="connsiteX88" fmla="*/ 6731017 w 12192000"/>
              <a:gd name="connsiteY88" fmla="*/ 1571341 h 3781151"/>
              <a:gd name="connsiteX89" fmla="*/ 6734116 w 12192000"/>
              <a:gd name="connsiteY89" fmla="*/ 1568435 h 3781151"/>
              <a:gd name="connsiteX90" fmla="*/ 6918249 w 12192000"/>
              <a:gd name="connsiteY90" fmla="*/ 1468691 h 3781151"/>
              <a:gd name="connsiteX91" fmla="*/ 7067518 w 12192000"/>
              <a:gd name="connsiteY91" fmla="*/ 1422257 h 3781151"/>
              <a:gd name="connsiteX92" fmla="*/ 7124203 w 12192000"/>
              <a:gd name="connsiteY92" fmla="*/ 1416853 h 3781151"/>
              <a:gd name="connsiteX93" fmla="*/ 7218949 w 12192000"/>
              <a:gd name="connsiteY93" fmla="*/ 1407112 h 3781151"/>
              <a:gd name="connsiteX94" fmla="*/ 7298895 w 12192000"/>
              <a:gd name="connsiteY94" fmla="*/ 1427110 h 3781151"/>
              <a:gd name="connsiteX95" fmla="*/ 7374497 w 12192000"/>
              <a:gd name="connsiteY95" fmla="*/ 1408155 h 3781151"/>
              <a:gd name="connsiteX96" fmla="*/ 7380250 w 12192000"/>
              <a:gd name="connsiteY96" fmla="*/ 1368474 h 3781151"/>
              <a:gd name="connsiteX97" fmla="*/ 7464957 w 12192000"/>
              <a:gd name="connsiteY97" fmla="*/ 1359648 h 3781151"/>
              <a:gd name="connsiteX98" fmla="*/ 7594747 w 12192000"/>
              <a:gd name="connsiteY98" fmla="*/ 1350130 h 3781151"/>
              <a:gd name="connsiteX99" fmla="*/ 7666555 w 12192000"/>
              <a:gd name="connsiteY99" fmla="*/ 1335529 h 3781151"/>
              <a:gd name="connsiteX100" fmla="*/ 7866007 w 12192000"/>
              <a:gd name="connsiteY100" fmla="*/ 1305544 h 3781151"/>
              <a:gd name="connsiteX101" fmla="*/ 8068308 w 12192000"/>
              <a:gd name="connsiteY101" fmla="*/ 1283051 h 3781151"/>
              <a:gd name="connsiteX102" fmla="*/ 8202385 w 12192000"/>
              <a:gd name="connsiteY102" fmla="*/ 1312300 h 3781151"/>
              <a:gd name="connsiteX103" fmla="*/ 8367138 w 12192000"/>
              <a:gd name="connsiteY103" fmla="*/ 1289211 h 3781151"/>
              <a:gd name="connsiteX104" fmla="*/ 8396799 w 12192000"/>
              <a:gd name="connsiteY104" fmla="*/ 1291584 h 3781151"/>
              <a:gd name="connsiteX105" fmla="*/ 8431415 w 12192000"/>
              <a:gd name="connsiteY105" fmla="*/ 1275098 h 3781151"/>
              <a:gd name="connsiteX106" fmla="*/ 8569515 w 12192000"/>
              <a:gd name="connsiteY106" fmla="*/ 1207037 h 3781151"/>
              <a:gd name="connsiteX107" fmla="*/ 8672452 w 12192000"/>
              <a:gd name="connsiteY107" fmla="*/ 1135782 h 3781151"/>
              <a:gd name="connsiteX108" fmla="*/ 8824768 w 12192000"/>
              <a:gd name="connsiteY108" fmla="*/ 1121217 h 3781151"/>
              <a:gd name="connsiteX109" fmla="*/ 8909609 w 12192000"/>
              <a:gd name="connsiteY109" fmla="*/ 1087532 h 3781151"/>
              <a:gd name="connsiteX110" fmla="*/ 9036318 w 12192000"/>
              <a:gd name="connsiteY110" fmla="*/ 994500 h 3781151"/>
              <a:gd name="connsiteX111" fmla="*/ 9230382 w 12192000"/>
              <a:gd name="connsiteY111" fmla="*/ 955654 h 3781151"/>
              <a:gd name="connsiteX112" fmla="*/ 9286437 w 12192000"/>
              <a:gd name="connsiteY112" fmla="*/ 997858 h 3781151"/>
              <a:gd name="connsiteX113" fmla="*/ 9349089 w 12192000"/>
              <a:gd name="connsiteY113" fmla="*/ 1015184 h 3781151"/>
              <a:gd name="connsiteX114" fmla="*/ 9347314 w 12192000"/>
              <a:gd name="connsiteY114" fmla="*/ 933744 h 3781151"/>
              <a:gd name="connsiteX115" fmla="*/ 9492995 w 12192000"/>
              <a:gd name="connsiteY115" fmla="*/ 830749 h 3781151"/>
              <a:gd name="connsiteX116" fmla="*/ 9568501 w 12192000"/>
              <a:gd name="connsiteY116" fmla="*/ 787793 h 3781151"/>
              <a:gd name="connsiteX117" fmla="*/ 9691686 w 12192000"/>
              <a:gd name="connsiteY117" fmla="*/ 738088 h 3781151"/>
              <a:gd name="connsiteX118" fmla="*/ 9728219 w 12192000"/>
              <a:gd name="connsiteY118" fmla="*/ 719921 h 3781151"/>
              <a:gd name="connsiteX119" fmla="*/ 10080661 w 12192000"/>
              <a:gd name="connsiteY119" fmla="*/ 505423 h 3781151"/>
              <a:gd name="connsiteX120" fmla="*/ 10335073 w 12192000"/>
              <a:gd name="connsiteY120" fmla="*/ 523921 h 3781151"/>
              <a:gd name="connsiteX121" fmla="*/ 10593135 w 12192000"/>
              <a:gd name="connsiteY121" fmla="*/ 467427 h 3781151"/>
              <a:gd name="connsiteX122" fmla="*/ 10655931 w 12192000"/>
              <a:gd name="connsiteY122" fmla="*/ 401632 h 3781151"/>
              <a:gd name="connsiteX123" fmla="*/ 10695298 w 12192000"/>
              <a:gd name="connsiteY123" fmla="*/ 391761 h 3781151"/>
              <a:gd name="connsiteX124" fmla="*/ 10761489 w 12192000"/>
              <a:gd name="connsiteY124" fmla="*/ 380170 h 3781151"/>
              <a:gd name="connsiteX125" fmla="*/ 10853610 w 12192000"/>
              <a:gd name="connsiteY125" fmla="*/ 332449 h 3781151"/>
              <a:gd name="connsiteX126" fmla="*/ 11052930 w 12192000"/>
              <a:gd name="connsiteY126" fmla="*/ 280871 h 3781151"/>
              <a:gd name="connsiteX127" fmla="*/ 11359700 w 12192000"/>
              <a:gd name="connsiteY127" fmla="*/ 158445 h 3781151"/>
              <a:gd name="connsiteX128" fmla="*/ 11672425 w 12192000"/>
              <a:gd name="connsiteY128" fmla="*/ 31452 h 3781151"/>
              <a:gd name="connsiteX129" fmla="*/ 11912086 w 12192000"/>
              <a:gd name="connsiteY129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8103 w 12192000"/>
              <a:gd name="connsiteY13" fmla="*/ 2801941 h 3781151"/>
              <a:gd name="connsiteX14" fmla="*/ 994062 w 12192000"/>
              <a:gd name="connsiteY14" fmla="*/ 2784559 h 3781151"/>
              <a:gd name="connsiteX15" fmla="*/ 1047040 w 12192000"/>
              <a:gd name="connsiteY15" fmla="*/ 2826828 h 3781151"/>
              <a:gd name="connsiteX16" fmla="*/ 1377085 w 12192000"/>
              <a:gd name="connsiteY16" fmla="*/ 2735410 h 3781151"/>
              <a:gd name="connsiteX17" fmla="*/ 1465015 w 12192000"/>
              <a:gd name="connsiteY17" fmla="*/ 2734757 h 3781151"/>
              <a:gd name="connsiteX18" fmla="*/ 1535004 w 12192000"/>
              <a:gd name="connsiteY18" fmla="*/ 2687835 h 3781151"/>
              <a:gd name="connsiteX19" fmla="*/ 1679251 w 12192000"/>
              <a:gd name="connsiteY19" fmla="*/ 2712367 h 3781151"/>
              <a:gd name="connsiteX20" fmla="*/ 1865161 w 12192000"/>
              <a:gd name="connsiteY20" fmla="*/ 2663121 h 3781151"/>
              <a:gd name="connsiteX21" fmla="*/ 1977927 w 12192000"/>
              <a:gd name="connsiteY21" fmla="*/ 2642448 h 3781151"/>
              <a:gd name="connsiteX22" fmla="*/ 2023175 w 12192000"/>
              <a:gd name="connsiteY22" fmla="*/ 2648402 h 3781151"/>
              <a:gd name="connsiteX23" fmla="*/ 2040685 w 12192000"/>
              <a:gd name="connsiteY23" fmla="*/ 2652651 h 3781151"/>
              <a:gd name="connsiteX24" fmla="*/ 2057102 w 12192000"/>
              <a:gd name="connsiteY24" fmla="*/ 2645758 h 3781151"/>
              <a:gd name="connsiteX25" fmla="*/ 2052057 w 12192000"/>
              <a:gd name="connsiteY25" fmla="*/ 2618002 h 3781151"/>
              <a:gd name="connsiteX26" fmla="*/ 2052988 w 12192000"/>
              <a:gd name="connsiteY26" fmla="*/ 2617321 h 3781151"/>
              <a:gd name="connsiteX27" fmla="*/ 2075835 w 12192000"/>
              <a:gd name="connsiteY27" fmla="*/ 2625051 h 3781151"/>
              <a:gd name="connsiteX28" fmla="*/ 2105280 w 12192000"/>
              <a:gd name="connsiteY28" fmla="*/ 2621772 h 3781151"/>
              <a:gd name="connsiteX29" fmla="*/ 2271487 w 12192000"/>
              <a:gd name="connsiteY29" fmla="*/ 2559602 h 3781151"/>
              <a:gd name="connsiteX30" fmla="*/ 2450874 w 12192000"/>
              <a:gd name="connsiteY30" fmla="*/ 2540963 h 3781151"/>
              <a:gd name="connsiteX31" fmla="*/ 2507266 w 12192000"/>
              <a:gd name="connsiteY31" fmla="*/ 2511976 h 3781151"/>
              <a:gd name="connsiteX32" fmla="*/ 2641503 w 12192000"/>
              <a:gd name="connsiteY32" fmla="*/ 2426341 h 3781151"/>
              <a:gd name="connsiteX33" fmla="*/ 2817182 w 12192000"/>
              <a:gd name="connsiteY33" fmla="*/ 2265557 h 3781151"/>
              <a:gd name="connsiteX34" fmla="*/ 2957554 w 12192000"/>
              <a:gd name="connsiteY34" fmla="*/ 2180877 h 3781151"/>
              <a:gd name="connsiteX35" fmla="*/ 3003677 w 12192000"/>
              <a:gd name="connsiteY35" fmla="*/ 2154878 h 3781151"/>
              <a:gd name="connsiteX36" fmla="*/ 3046876 w 12192000"/>
              <a:gd name="connsiteY36" fmla="*/ 2081296 h 3781151"/>
              <a:gd name="connsiteX37" fmla="*/ 3303290 w 12192000"/>
              <a:gd name="connsiteY37" fmla="*/ 1995084 h 3781151"/>
              <a:gd name="connsiteX38" fmla="*/ 3395602 w 12192000"/>
              <a:gd name="connsiteY38" fmla="*/ 1893639 h 3781151"/>
              <a:gd name="connsiteX39" fmla="*/ 3430100 w 12192000"/>
              <a:gd name="connsiteY39" fmla="*/ 1867444 h 3781151"/>
              <a:gd name="connsiteX40" fmla="*/ 3437914 w 12192000"/>
              <a:gd name="connsiteY40" fmla="*/ 1869491 h 3781151"/>
              <a:gd name="connsiteX41" fmla="*/ 3438972 w 12192000"/>
              <a:gd name="connsiteY41" fmla="*/ 1871208 h 3781151"/>
              <a:gd name="connsiteX42" fmla="*/ 3547723 w 12192000"/>
              <a:gd name="connsiteY42" fmla="*/ 1831216 h 3781151"/>
              <a:gd name="connsiteX43" fmla="*/ 3572350 w 12192000"/>
              <a:gd name="connsiteY43" fmla="*/ 1826069 h 3781151"/>
              <a:gd name="connsiteX44" fmla="*/ 3575291 w 12192000"/>
              <a:gd name="connsiteY44" fmla="*/ 1827289 h 3781151"/>
              <a:gd name="connsiteX45" fmla="*/ 3595183 w 12192000"/>
              <a:gd name="connsiteY45" fmla="*/ 1816299 h 3781151"/>
              <a:gd name="connsiteX46" fmla="*/ 3611353 w 12192000"/>
              <a:gd name="connsiteY46" fmla="*/ 1798929 h 3781151"/>
              <a:gd name="connsiteX47" fmla="*/ 3825586 w 12192000"/>
              <a:gd name="connsiteY47" fmla="*/ 1798552 h 3781151"/>
              <a:gd name="connsiteX48" fmla="*/ 4166327 w 12192000"/>
              <a:gd name="connsiteY48" fmla="*/ 1747015 h 3781151"/>
              <a:gd name="connsiteX49" fmla="*/ 4437661 w 12192000"/>
              <a:gd name="connsiteY49" fmla="*/ 1663068 h 3781151"/>
              <a:gd name="connsiteX50" fmla="*/ 4510862 w 12192000"/>
              <a:gd name="connsiteY50" fmla="*/ 1665514 h 3781151"/>
              <a:gd name="connsiteX51" fmla="*/ 4573217 w 12192000"/>
              <a:gd name="connsiteY51" fmla="*/ 1633854 h 3781151"/>
              <a:gd name="connsiteX52" fmla="*/ 4605137 w 12192000"/>
              <a:gd name="connsiteY52" fmla="*/ 1644474 h 3781151"/>
              <a:gd name="connsiteX53" fmla="*/ 4623509 w 12192000"/>
              <a:gd name="connsiteY53" fmla="*/ 1643919 h 3781151"/>
              <a:gd name="connsiteX54" fmla="*/ 4629310 w 12192000"/>
              <a:gd name="connsiteY54" fmla="*/ 1653854 h 3781151"/>
              <a:gd name="connsiteX55" fmla="*/ 4657404 w 12192000"/>
              <a:gd name="connsiteY55" fmla="*/ 1660247 h 3781151"/>
              <a:gd name="connsiteX56" fmla="*/ 4691044 w 12192000"/>
              <a:gd name="connsiteY56" fmla="*/ 1656408 h 3781151"/>
              <a:gd name="connsiteX57" fmla="*/ 4850032 w 12192000"/>
              <a:gd name="connsiteY57" fmla="*/ 1626917 h 3781151"/>
              <a:gd name="connsiteX58" fmla="*/ 4945654 w 12192000"/>
              <a:gd name="connsiteY58" fmla="*/ 1615689 h 3781151"/>
              <a:gd name="connsiteX59" fmla="*/ 4982770 w 12192000"/>
              <a:gd name="connsiteY59" fmla="*/ 1621504 h 3781151"/>
              <a:gd name="connsiteX60" fmla="*/ 5034068 w 12192000"/>
              <a:gd name="connsiteY60" fmla="*/ 1622846 h 3781151"/>
              <a:gd name="connsiteX61" fmla="*/ 5157133 w 12192000"/>
              <a:gd name="connsiteY61" fmla="*/ 1608775 h 3781151"/>
              <a:gd name="connsiteX62" fmla="*/ 5331645 w 12192000"/>
              <a:gd name="connsiteY62" fmla="*/ 1590152 h 3781151"/>
              <a:gd name="connsiteX63" fmla="*/ 5339977 w 12192000"/>
              <a:gd name="connsiteY63" fmla="*/ 1596841 h 3781151"/>
              <a:gd name="connsiteX64" fmla="*/ 5400314 w 12192000"/>
              <a:gd name="connsiteY64" fmla="*/ 1588177 h 3781151"/>
              <a:gd name="connsiteX65" fmla="*/ 5607257 w 12192000"/>
              <a:gd name="connsiteY65" fmla="*/ 1505972 h 3781151"/>
              <a:gd name="connsiteX66" fmla="*/ 5725292 w 12192000"/>
              <a:gd name="connsiteY66" fmla="*/ 1490473 h 3781151"/>
              <a:gd name="connsiteX67" fmla="*/ 5767898 w 12192000"/>
              <a:gd name="connsiteY67" fmla="*/ 1493335 h 3781151"/>
              <a:gd name="connsiteX68" fmla="*/ 5839240 w 12192000"/>
              <a:gd name="connsiteY68" fmla="*/ 1497610 h 3781151"/>
              <a:gd name="connsiteX69" fmla="*/ 5905402 w 12192000"/>
              <a:gd name="connsiteY69" fmla="*/ 1514878 h 3781151"/>
              <a:gd name="connsiteX70" fmla="*/ 5964698 w 12192000"/>
              <a:gd name="connsiteY70" fmla="*/ 1489113 h 3781151"/>
              <a:gd name="connsiteX71" fmla="*/ 6017881 w 12192000"/>
              <a:gd name="connsiteY71" fmla="*/ 1478726 h 3781151"/>
              <a:gd name="connsiteX72" fmla="*/ 6023244 w 12192000"/>
              <a:gd name="connsiteY72" fmla="*/ 1485861 h 3781151"/>
              <a:gd name="connsiteX73" fmla="*/ 6030193 w 12192000"/>
              <a:gd name="connsiteY73" fmla="*/ 1485330 h 3781151"/>
              <a:gd name="connsiteX74" fmla="*/ 6032755 w 12192000"/>
              <a:gd name="connsiteY74" fmla="*/ 1476614 h 3781151"/>
              <a:gd name="connsiteX75" fmla="*/ 6114491 w 12192000"/>
              <a:gd name="connsiteY75" fmla="*/ 1435020 h 3781151"/>
              <a:gd name="connsiteX76" fmla="*/ 6228089 w 12192000"/>
              <a:gd name="connsiteY76" fmla="*/ 1392213 h 3781151"/>
              <a:gd name="connsiteX77" fmla="*/ 6266132 w 12192000"/>
              <a:gd name="connsiteY77" fmla="*/ 1396181 h 3781151"/>
              <a:gd name="connsiteX78" fmla="*/ 6266284 w 12192000"/>
              <a:gd name="connsiteY78" fmla="*/ 1396172 h 3781151"/>
              <a:gd name="connsiteX79" fmla="*/ 6267815 w 12192000"/>
              <a:gd name="connsiteY79" fmla="*/ 1401423 h 3781151"/>
              <a:gd name="connsiteX80" fmla="*/ 6277660 w 12192000"/>
              <a:gd name="connsiteY80" fmla="*/ 1400632 h 3781151"/>
              <a:gd name="connsiteX81" fmla="*/ 6290206 w 12192000"/>
              <a:gd name="connsiteY81" fmla="*/ 1395045 h 3781151"/>
              <a:gd name="connsiteX82" fmla="*/ 6318021 w 12192000"/>
              <a:gd name="connsiteY82" fmla="*/ 1401415 h 3781151"/>
              <a:gd name="connsiteX83" fmla="*/ 6319318 w 12192000"/>
              <a:gd name="connsiteY83" fmla="*/ 1402047 h 3781151"/>
              <a:gd name="connsiteX84" fmla="*/ 6391161 w 12192000"/>
              <a:gd name="connsiteY84" fmla="*/ 1439443 h 3781151"/>
              <a:gd name="connsiteX85" fmla="*/ 6458507 w 12192000"/>
              <a:gd name="connsiteY85" fmla="*/ 1506631 h 3781151"/>
              <a:gd name="connsiteX86" fmla="*/ 6567007 w 12192000"/>
              <a:gd name="connsiteY86" fmla="*/ 1543856 h 3781151"/>
              <a:gd name="connsiteX87" fmla="*/ 6607554 w 12192000"/>
              <a:gd name="connsiteY87" fmla="*/ 1553791 h 3781151"/>
              <a:gd name="connsiteX88" fmla="*/ 6731017 w 12192000"/>
              <a:gd name="connsiteY88" fmla="*/ 1571341 h 3781151"/>
              <a:gd name="connsiteX89" fmla="*/ 6734116 w 12192000"/>
              <a:gd name="connsiteY89" fmla="*/ 1568435 h 3781151"/>
              <a:gd name="connsiteX90" fmla="*/ 6918249 w 12192000"/>
              <a:gd name="connsiteY90" fmla="*/ 1468691 h 3781151"/>
              <a:gd name="connsiteX91" fmla="*/ 7067518 w 12192000"/>
              <a:gd name="connsiteY91" fmla="*/ 1422257 h 3781151"/>
              <a:gd name="connsiteX92" fmla="*/ 7124203 w 12192000"/>
              <a:gd name="connsiteY92" fmla="*/ 1416853 h 3781151"/>
              <a:gd name="connsiteX93" fmla="*/ 7218949 w 12192000"/>
              <a:gd name="connsiteY93" fmla="*/ 1407112 h 3781151"/>
              <a:gd name="connsiteX94" fmla="*/ 7298895 w 12192000"/>
              <a:gd name="connsiteY94" fmla="*/ 1427110 h 3781151"/>
              <a:gd name="connsiteX95" fmla="*/ 7374497 w 12192000"/>
              <a:gd name="connsiteY95" fmla="*/ 1408155 h 3781151"/>
              <a:gd name="connsiteX96" fmla="*/ 7380250 w 12192000"/>
              <a:gd name="connsiteY96" fmla="*/ 1368474 h 3781151"/>
              <a:gd name="connsiteX97" fmla="*/ 7464957 w 12192000"/>
              <a:gd name="connsiteY97" fmla="*/ 1359648 h 3781151"/>
              <a:gd name="connsiteX98" fmla="*/ 7594747 w 12192000"/>
              <a:gd name="connsiteY98" fmla="*/ 1350130 h 3781151"/>
              <a:gd name="connsiteX99" fmla="*/ 7666555 w 12192000"/>
              <a:gd name="connsiteY99" fmla="*/ 1335529 h 3781151"/>
              <a:gd name="connsiteX100" fmla="*/ 7866007 w 12192000"/>
              <a:gd name="connsiteY100" fmla="*/ 1305544 h 3781151"/>
              <a:gd name="connsiteX101" fmla="*/ 8068308 w 12192000"/>
              <a:gd name="connsiteY101" fmla="*/ 1283051 h 3781151"/>
              <a:gd name="connsiteX102" fmla="*/ 8202385 w 12192000"/>
              <a:gd name="connsiteY102" fmla="*/ 1312300 h 3781151"/>
              <a:gd name="connsiteX103" fmla="*/ 8367138 w 12192000"/>
              <a:gd name="connsiteY103" fmla="*/ 1289211 h 3781151"/>
              <a:gd name="connsiteX104" fmla="*/ 8396799 w 12192000"/>
              <a:gd name="connsiteY104" fmla="*/ 1291584 h 3781151"/>
              <a:gd name="connsiteX105" fmla="*/ 8431415 w 12192000"/>
              <a:gd name="connsiteY105" fmla="*/ 1275098 h 3781151"/>
              <a:gd name="connsiteX106" fmla="*/ 8569515 w 12192000"/>
              <a:gd name="connsiteY106" fmla="*/ 1207037 h 3781151"/>
              <a:gd name="connsiteX107" fmla="*/ 8672452 w 12192000"/>
              <a:gd name="connsiteY107" fmla="*/ 1135782 h 3781151"/>
              <a:gd name="connsiteX108" fmla="*/ 8824768 w 12192000"/>
              <a:gd name="connsiteY108" fmla="*/ 1121217 h 3781151"/>
              <a:gd name="connsiteX109" fmla="*/ 8909609 w 12192000"/>
              <a:gd name="connsiteY109" fmla="*/ 1087532 h 3781151"/>
              <a:gd name="connsiteX110" fmla="*/ 9036318 w 12192000"/>
              <a:gd name="connsiteY110" fmla="*/ 994500 h 3781151"/>
              <a:gd name="connsiteX111" fmla="*/ 9230382 w 12192000"/>
              <a:gd name="connsiteY111" fmla="*/ 955654 h 3781151"/>
              <a:gd name="connsiteX112" fmla="*/ 9286437 w 12192000"/>
              <a:gd name="connsiteY112" fmla="*/ 997858 h 3781151"/>
              <a:gd name="connsiteX113" fmla="*/ 9349089 w 12192000"/>
              <a:gd name="connsiteY113" fmla="*/ 1015184 h 3781151"/>
              <a:gd name="connsiteX114" fmla="*/ 9347314 w 12192000"/>
              <a:gd name="connsiteY114" fmla="*/ 933744 h 3781151"/>
              <a:gd name="connsiteX115" fmla="*/ 9492995 w 12192000"/>
              <a:gd name="connsiteY115" fmla="*/ 830749 h 3781151"/>
              <a:gd name="connsiteX116" fmla="*/ 9568501 w 12192000"/>
              <a:gd name="connsiteY116" fmla="*/ 787793 h 3781151"/>
              <a:gd name="connsiteX117" fmla="*/ 9691686 w 12192000"/>
              <a:gd name="connsiteY117" fmla="*/ 738088 h 3781151"/>
              <a:gd name="connsiteX118" fmla="*/ 9728219 w 12192000"/>
              <a:gd name="connsiteY118" fmla="*/ 719921 h 3781151"/>
              <a:gd name="connsiteX119" fmla="*/ 10080661 w 12192000"/>
              <a:gd name="connsiteY119" fmla="*/ 505423 h 3781151"/>
              <a:gd name="connsiteX120" fmla="*/ 10335073 w 12192000"/>
              <a:gd name="connsiteY120" fmla="*/ 523921 h 3781151"/>
              <a:gd name="connsiteX121" fmla="*/ 10593135 w 12192000"/>
              <a:gd name="connsiteY121" fmla="*/ 467427 h 3781151"/>
              <a:gd name="connsiteX122" fmla="*/ 10655931 w 12192000"/>
              <a:gd name="connsiteY122" fmla="*/ 401632 h 3781151"/>
              <a:gd name="connsiteX123" fmla="*/ 10695298 w 12192000"/>
              <a:gd name="connsiteY123" fmla="*/ 391761 h 3781151"/>
              <a:gd name="connsiteX124" fmla="*/ 10761489 w 12192000"/>
              <a:gd name="connsiteY124" fmla="*/ 380170 h 3781151"/>
              <a:gd name="connsiteX125" fmla="*/ 10853610 w 12192000"/>
              <a:gd name="connsiteY125" fmla="*/ 332449 h 3781151"/>
              <a:gd name="connsiteX126" fmla="*/ 11052930 w 12192000"/>
              <a:gd name="connsiteY126" fmla="*/ 280871 h 3781151"/>
              <a:gd name="connsiteX127" fmla="*/ 11359700 w 12192000"/>
              <a:gd name="connsiteY127" fmla="*/ 158445 h 3781151"/>
              <a:gd name="connsiteX128" fmla="*/ 11672425 w 12192000"/>
              <a:gd name="connsiteY128" fmla="*/ 31452 h 3781151"/>
              <a:gd name="connsiteX129" fmla="*/ 11912086 w 12192000"/>
              <a:gd name="connsiteY129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8103 w 12192000"/>
              <a:gd name="connsiteY13" fmla="*/ 2801941 h 3781151"/>
              <a:gd name="connsiteX14" fmla="*/ 994062 w 12192000"/>
              <a:gd name="connsiteY14" fmla="*/ 2784559 h 3781151"/>
              <a:gd name="connsiteX15" fmla="*/ 1047040 w 12192000"/>
              <a:gd name="connsiteY15" fmla="*/ 2826828 h 3781151"/>
              <a:gd name="connsiteX16" fmla="*/ 1377085 w 12192000"/>
              <a:gd name="connsiteY16" fmla="*/ 2735410 h 3781151"/>
              <a:gd name="connsiteX17" fmla="*/ 1465015 w 12192000"/>
              <a:gd name="connsiteY17" fmla="*/ 2734757 h 3781151"/>
              <a:gd name="connsiteX18" fmla="*/ 1535004 w 12192000"/>
              <a:gd name="connsiteY18" fmla="*/ 2687835 h 3781151"/>
              <a:gd name="connsiteX19" fmla="*/ 1679251 w 12192000"/>
              <a:gd name="connsiteY19" fmla="*/ 2712367 h 3781151"/>
              <a:gd name="connsiteX20" fmla="*/ 1865161 w 12192000"/>
              <a:gd name="connsiteY20" fmla="*/ 2663121 h 3781151"/>
              <a:gd name="connsiteX21" fmla="*/ 1977927 w 12192000"/>
              <a:gd name="connsiteY21" fmla="*/ 2642448 h 3781151"/>
              <a:gd name="connsiteX22" fmla="*/ 2023175 w 12192000"/>
              <a:gd name="connsiteY22" fmla="*/ 2648402 h 3781151"/>
              <a:gd name="connsiteX23" fmla="*/ 2040685 w 12192000"/>
              <a:gd name="connsiteY23" fmla="*/ 2652651 h 3781151"/>
              <a:gd name="connsiteX24" fmla="*/ 2057102 w 12192000"/>
              <a:gd name="connsiteY24" fmla="*/ 2645758 h 3781151"/>
              <a:gd name="connsiteX25" fmla="*/ 2052057 w 12192000"/>
              <a:gd name="connsiteY25" fmla="*/ 2618002 h 3781151"/>
              <a:gd name="connsiteX26" fmla="*/ 2052988 w 12192000"/>
              <a:gd name="connsiteY26" fmla="*/ 2617321 h 3781151"/>
              <a:gd name="connsiteX27" fmla="*/ 2075835 w 12192000"/>
              <a:gd name="connsiteY27" fmla="*/ 2625051 h 3781151"/>
              <a:gd name="connsiteX28" fmla="*/ 2105280 w 12192000"/>
              <a:gd name="connsiteY28" fmla="*/ 2621772 h 3781151"/>
              <a:gd name="connsiteX29" fmla="*/ 2271487 w 12192000"/>
              <a:gd name="connsiteY29" fmla="*/ 2559602 h 3781151"/>
              <a:gd name="connsiteX30" fmla="*/ 2450874 w 12192000"/>
              <a:gd name="connsiteY30" fmla="*/ 2540963 h 3781151"/>
              <a:gd name="connsiteX31" fmla="*/ 2507266 w 12192000"/>
              <a:gd name="connsiteY31" fmla="*/ 2511976 h 3781151"/>
              <a:gd name="connsiteX32" fmla="*/ 2641503 w 12192000"/>
              <a:gd name="connsiteY32" fmla="*/ 2426341 h 3781151"/>
              <a:gd name="connsiteX33" fmla="*/ 2817182 w 12192000"/>
              <a:gd name="connsiteY33" fmla="*/ 2265557 h 3781151"/>
              <a:gd name="connsiteX34" fmla="*/ 2957554 w 12192000"/>
              <a:gd name="connsiteY34" fmla="*/ 2180877 h 3781151"/>
              <a:gd name="connsiteX35" fmla="*/ 3003677 w 12192000"/>
              <a:gd name="connsiteY35" fmla="*/ 2154878 h 3781151"/>
              <a:gd name="connsiteX36" fmla="*/ 3046876 w 12192000"/>
              <a:gd name="connsiteY36" fmla="*/ 2081296 h 3781151"/>
              <a:gd name="connsiteX37" fmla="*/ 3303290 w 12192000"/>
              <a:gd name="connsiteY37" fmla="*/ 1995084 h 3781151"/>
              <a:gd name="connsiteX38" fmla="*/ 3395602 w 12192000"/>
              <a:gd name="connsiteY38" fmla="*/ 1893639 h 3781151"/>
              <a:gd name="connsiteX39" fmla="*/ 3430100 w 12192000"/>
              <a:gd name="connsiteY39" fmla="*/ 1867444 h 3781151"/>
              <a:gd name="connsiteX40" fmla="*/ 3437914 w 12192000"/>
              <a:gd name="connsiteY40" fmla="*/ 1869491 h 3781151"/>
              <a:gd name="connsiteX41" fmla="*/ 3438972 w 12192000"/>
              <a:gd name="connsiteY41" fmla="*/ 1871208 h 3781151"/>
              <a:gd name="connsiteX42" fmla="*/ 3547723 w 12192000"/>
              <a:gd name="connsiteY42" fmla="*/ 1831216 h 3781151"/>
              <a:gd name="connsiteX43" fmla="*/ 3572350 w 12192000"/>
              <a:gd name="connsiteY43" fmla="*/ 1826069 h 3781151"/>
              <a:gd name="connsiteX44" fmla="*/ 3575291 w 12192000"/>
              <a:gd name="connsiteY44" fmla="*/ 1827289 h 3781151"/>
              <a:gd name="connsiteX45" fmla="*/ 3595183 w 12192000"/>
              <a:gd name="connsiteY45" fmla="*/ 1816299 h 3781151"/>
              <a:gd name="connsiteX46" fmla="*/ 3611353 w 12192000"/>
              <a:gd name="connsiteY46" fmla="*/ 1798929 h 3781151"/>
              <a:gd name="connsiteX47" fmla="*/ 3825586 w 12192000"/>
              <a:gd name="connsiteY47" fmla="*/ 1798552 h 3781151"/>
              <a:gd name="connsiteX48" fmla="*/ 4166327 w 12192000"/>
              <a:gd name="connsiteY48" fmla="*/ 1747015 h 3781151"/>
              <a:gd name="connsiteX49" fmla="*/ 4437661 w 12192000"/>
              <a:gd name="connsiteY49" fmla="*/ 1663068 h 3781151"/>
              <a:gd name="connsiteX50" fmla="*/ 4510862 w 12192000"/>
              <a:gd name="connsiteY50" fmla="*/ 1665514 h 3781151"/>
              <a:gd name="connsiteX51" fmla="*/ 4573217 w 12192000"/>
              <a:gd name="connsiteY51" fmla="*/ 1633854 h 3781151"/>
              <a:gd name="connsiteX52" fmla="*/ 4605137 w 12192000"/>
              <a:gd name="connsiteY52" fmla="*/ 1644474 h 3781151"/>
              <a:gd name="connsiteX53" fmla="*/ 4623509 w 12192000"/>
              <a:gd name="connsiteY53" fmla="*/ 1643919 h 3781151"/>
              <a:gd name="connsiteX54" fmla="*/ 4629310 w 12192000"/>
              <a:gd name="connsiteY54" fmla="*/ 1653854 h 3781151"/>
              <a:gd name="connsiteX55" fmla="*/ 4657404 w 12192000"/>
              <a:gd name="connsiteY55" fmla="*/ 1660247 h 3781151"/>
              <a:gd name="connsiteX56" fmla="*/ 4691044 w 12192000"/>
              <a:gd name="connsiteY56" fmla="*/ 1656408 h 3781151"/>
              <a:gd name="connsiteX57" fmla="*/ 4850032 w 12192000"/>
              <a:gd name="connsiteY57" fmla="*/ 1626917 h 3781151"/>
              <a:gd name="connsiteX58" fmla="*/ 4945654 w 12192000"/>
              <a:gd name="connsiteY58" fmla="*/ 1615689 h 3781151"/>
              <a:gd name="connsiteX59" fmla="*/ 4982770 w 12192000"/>
              <a:gd name="connsiteY59" fmla="*/ 1621504 h 3781151"/>
              <a:gd name="connsiteX60" fmla="*/ 5034068 w 12192000"/>
              <a:gd name="connsiteY60" fmla="*/ 1622846 h 3781151"/>
              <a:gd name="connsiteX61" fmla="*/ 5157133 w 12192000"/>
              <a:gd name="connsiteY61" fmla="*/ 1608775 h 3781151"/>
              <a:gd name="connsiteX62" fmla="*/ 5331645 w 12192000"/>
              <a:gd name="connsiteY62" fmla="*/ 1590152 h 3781151"/>
              <a:gd name="connsiteX63" fmla="*/ 5339977 w 12192000"/>
              <a:gd name="connsiteY63" fmla="*/ 1596841 h 3781151"/>
              <a:gd name="connsiteX64" fmla="*/ 5400314 w 12192000"/>
              <a:gd name="connsiteY64" fmla="*/ 1588177 h 3781151"/>
              <a:gd name="connsiteX65" fmla="*/ 5607257 w 12192000"/>
              <a:gd name="connsiteY65" fmla="*/ 1505972 h 3781151"/>
              <a:gd name="connsiteX66" fmla="*/ 5725292 w 12192000"/>
              <a:gd name="connsiteY66" fmla="*/ 1490473 h 3781151"/>
              <a:gd name="connsiteX67" fmla="*/ 5767898 w 12192000"/>
              <a:gd name="connsiteY67" fmla="*/ 1493335 h 3781151"/>
              <a:gd name="connsiteX68" fmla="*/ 5839240 w 12192000"/>
              <a:gd name="connsiteY68" fmla="*/ 1497610 h 3781151"/>
              <a:gd name="connsiteX69" fmla="*/ 5905402 w 12192000"/>
              <a:gd name="connsiteY69" fmla="*/ 1514878 h 3781151"/>
              <a:gd name="connsiteX70" fmla="*/ 5964698 w 12192000"/>
              <a:gd name="connsiteY70" fmla="*/ 1489113 h 3781151"/>
              <a:gd name="connsiteX71" fmla="*/ 6017881 w 12192000"/>
              <a:gd name="connsiteY71" fmla="*/ 1478726 h 3781151"/>
              <a:gd name="connsiteX72" fmla="*/ 6023244 w 12192000"/>
              <a:gd name="connsiteY72" fmla="*/ 1485861 h 3781151"/>
              <a:gd name="connsiteX73" fmla="*/ 6030193 w 12192000"/>
              <a:gd name="connsiteY73" fmla="*/ 1485330 h 3781151"/>
              <a:gd name="connsiteX74" fmla="*/ 6032755 w 12192000"/>
              <a:gd name="connsiteY74" fmla="*/ 1476614 h 3781151"/>
              <a:gd name="connsiteX75" fmla="*/ 6114491 w 12192000"/>
              <a:gd name="connsiteY75" fmla="*/ 1435020 h 3781151"/>
              <a:gd name="connsiteX76" fmla="*/ 6228089 w 12192000"/>
              <a:gd name="connsiteY76" fmla="*/ 1392213 h 3781151"/>
              <a:gd name="connsiteX77" fmla="*/ 6266132 w 12192000"/>
              <a:gd name="connsiteY77" fmla="*/ 1396181 h 3781151"/>
              <a:gd name="connsiteX78" fmla="*/ 6266284 w 12192000"/>
              <a:gd name="connsiteY78" fmla="*/ 1396172 h 3781151"/>
              <a:gd name="connsiteX79" fmla="*/ 6267815 w 12192000"/>
              <a:gd name="connsiteY79" fmla="*/ 1401423 h 3781151"/>
              <a:gd name="connsiteX80" fmla="*/ 6277660 w 12192000"/>
              <a:gd name="connsiteY80" fmla="*/ 1400632 h 3781151"/>
              <a:gd name="connsiteX81" fmla="*/ 6290206 w 12192000"/>
              <a:gd name="connsiteY81" fmla="*/ 1395045 h 3781151"/>
              <a:gd name="connsiteX82" fmla="*/ 6318021 w 12192000"/>
              <a:gd name="connsiteY82" fmla="*/ 1401415 h 3781151"/>
              <a:gd name="connsiteX83" fmla="*/ 6319318 w 12192000"/>
              <a:gd name="connsiteY83" fmla="*/ 1402047 h 3781151"/>
              <a:gd name="connsiteX84" fmla="*/ 6391161 w 12192000"/>
              <a:gd name="connsiteY84" fmla="*/ 1439443 h 3781151"/>
              <a:gd name="connsiteX85" fmla="*/ 6458507 w 12192000"/>
              <a:gd name="connsiteY85" fmla="*/ 1506631 h 3781151"/>
              <a:gd name="connsiteX86" fmla="*/ 6567007 w 12192000"/>
              <a:gd name="connsiteY86" fmla="*/ 1543856 h 3781151"/>
              <a:gd name="connsiteX87" fmla="*/ 6607554 w 12192000"/>
              <a:gd name="connsiteY87" fmla="*/ 1553791 h 3781151"/>
              <a:gd name="connsiteX88" fmla="*/ 6731017 w 12192000"/>
              <a:gd name="connsiteY88" fmla="*/ 1571341 h 3781151"/>
              <a:gd name="connsiteX89" fmla="*/ 6734116 w 12192000"/>
              <a:gd name="connsiteY89" fmla="*/ 1568435 h 3781151"/>
              <a:gd name="connsiteX90" fmla="*/ 6918249 w 12192000"/>
              <a:gd name="connsiteY90" fmla="*/ 1468691 h 3781151"/>
              <a:gd name="connsiteX91" fmla="*/ 7067518 w 12192000"/>
              <a:gd name="connsiteY91" fmla="*/ 1422257 h 3781151"/>
              <a:gd name="connsiteX92" fmla="*/ 7124203 w 12192000"/>
              <a:gd name="connsiteY92" fmla="*/ 1416853 h 3781151"/>
              <a:gd name="connsiteX93" fmla="*/ 7218949 w 12192000"/>
              <a:gd name="connsiteY93" fmla="*/ 1407112 h 3781151"/>
              <a:gd name="connsiteX94" fmla="*/ 7298895 w 12192000"/>
              <a:gd name="connsiteY94" fmla="*/ 1427110 h 3781151"/>
              <a:gd name="connsiteX95" fmla="*/ 7374497 w 12192000"/>
              <a:gd name="connsiteY95" fmla="*/ 1408155 h 3781151"/>
              <a:gd name="connsiteX96" fmla="*/ 7380250 w 12192000"/>
              <a:gd name="connsiteY96" fmla="*/ 1368474 h 3781151"/>
              <a:gd name="connsiteX97" fmla="*/ 7464957 w 12192000"/>
              <a:gd name="connsiteY97" fmla="*/ 1359648 h 3781151"/>
              <a:gd name="connsiteX98" fmla="*/ 7594747 w 12192000"/>
              <a:gd name="connsiteY98" fmla="*/ 1350130 h 3781151"/>
              <a:gd name="connsiteX99" fmla="*/ 7666555 w 12192000"/>
              <a:gd name="connsiteY99" fmla="*/ 1335529 h 3781151"/>
              <a:gd name="connsiteX100" fmla="*/ 7866007 w 12192000"/>
              <a:gd name="connsiteY100" fmla="*/ 1305544 h 3781151"/>
              <a:gd name="connsiteX101" fmla="*/ 8068308 w 12192000"/>
              <a:gd name="connsiteY101" fmla="*/ 1283051 h 3781151"/>
              <a:gd name="connsiteX102" fmla="*/ 8202385 w 12192000"/>
              <a:gd name="connsiteY102" fmla="*/ 1312300 h 3781151"/>
              <a:gd name="connsiteX103" fmla="*/ 8367138 w 12192000"/>
              <a:gd name="connsiteY103" fmla="*/ 1289211 h 3781151"/>
              <a:gd name="connsiteX104" fmla="*/ 8396799 w 12192000"/>
              <a:gd name="connsiteY104" fmla="*/ 1291584 h 3781151"/>
              <a:gd name="connsiteX105" fmla="*/ 8431415 w 12192000"/>
              <a:gd name="connsiteY105" fmla="*/ 1275098 h 3781151"/>
              <a:gd name="connsiteX106" fmla="*/ 8569515 w 12192000"/>
              <a:gd name="connsiteY106" fmla="*/ 1207037 h 3781151"/>
              <a:gd name="connsiteX107" fmla="*/ 8672452 w 12192000"/>
              <a:gd name="connsiteY107" fmla="*/ 1135782 h 3781151"/>
              <a:gd name="connsiteX108" fmla="*/ 8824768 w 12192000"/>
              <a:gd name="connsiteY108" fmla="*/ 1121217 h 3781151"/>
              <a:gd name="connsiteX109" fmla="*/ 8909609 w 12192000"/>
              <a:gd name="connsiteY109" fmla="*/ 1087532 h 3781151"/>
              <a:gd name="connsiteX110" fmla="*/ 9036318 w 12192000"/>
              <a:gd name="connsiteY110" fmla="*/ 994500 h 3781151"/>
              <a:gd name="connsiteX111" fmla="*/ 9230382 w 12192000"/>
              <a:gd name="connsiteY111" fmla="*/ 955654 h 3781151"/>
              <a:gd name="connsiteX112" fmla="*/ 9286437 w 12192000"/>
              <a:gd name="connsiteY112" fmla="*/ 997858 h 3781151"/>
              <a:gd name="connsiteX113" fmla="*/ 9349089 w 12192000"/>
              <a:gd name="connsiteY113" fmla="*/ 1015184 h 3781151"/>
              <a:gd name="connsiteX114" fmla="*/ 9347314 w 12192000"/>
              <a:gd name="connsiteY114" fmla="*/ 933744 h 3781151"/>
              <a:gd name="connsiteX115" fmla="*/ 9492995 w 12192000"/>
              <a:gd name="connsiteY115" fmla="*/ 830749 h 3781151"/>
              <a:gd name="connsiteX116" fmla="*/ 9568501 w 12192000"/>
              <a:gd name="connsiteY116" fmla="*/ 787793 h 3781151"/>
              <a:gd name="connsiteX117" fmla="*/ 9691686 w 12192000"/>
              <a:gd name="connsiteY117" fmla="*/ 738088 h 3781151"/>
              <a:gd name="connsiteX118" fmla="*/ 9728219 w 12192000"/>
              <a:gd name="connsiteY118" fmla="*/ 719921 h 3781151"/>
              <a:gd name="connsiteX119" fmla="*/ 10080661 w 12192000"/>
              <a:gd name="connsiteY119" fmla="*/ 505423 h 3781151"/>
              <a:gd name="connsiteX120" fmla="*/ 10335073 w 12192000"/>
              <a:gd name="connsiteY120" fmla="*/ 523921 h 3781151"/>
              <a:gd name="connsiteX121" fmla="*/ 10593135 w 12192000"/>
              <a:gd name="connsiteY121" fmla="*/ 467427 h 3781151"/>
              <a:gd name="connsiteX122" fmla="*/ 10655931 w 12192000"/>
              <a:gd name="connsiteY122" fmla="*/ 401632 h 3781151"/>
              <a:gd name="connsiteX123" fmla="*/ 10695298 w 12192000"/>
              <a:gd name="connsiteY123" fmla="*/ 391761 h 3781151"/>
              <a:gd name="connsiteX124" fmla="*/ 10761489 w 12192000"/>
              <a:gd name="connsiteY124" fmla="*/ 380170 h 3781151"/>
              <a:gd name="connsiteX125" fmla="*/ 10853610 w 12192000"/>
              <a:gd name="connsiteY125" fmla="*/ 332449 h 3781151"/>
              <a:gd name="connsiteX126" fmla="*/ 11052930 w 12192000"/>
              <a:gd name="connsiteY126" fmla="*/ 280871 h 3781151"/>
              <a:gd name="connsiteX127" fmla="*/ 11359700 w 12192000"/>
              <a:gd name="connsiteY127" fmla="*/ 158445 h 3781151"/>
              <a:gd name="connsiteX128" fmla="*/ 11672425 w 12192000"/>
              <a:gd name="connsiteY128" fmla="*/ 31452 h 3781151"/>
              <a:gd name="connsiteX129" fmla="*/ 11912086 w 12192000"/>
              <a:gd name="connsiteY129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8103 w 12192000"/>
              <a:gd name="connsiteY13" fmla="*/ 2801941 h 3781151"/>
              <a:gd name="connsiteX14" fmla="*/ 1047040 w 12192000"/>
              <a:gd name="connsiteY14" fmla="*/ 2826828 h 3781151"/>
              <a:gd name="connsiteX15" fmla="*/ 1377085 w 12192000"/>
              <a:gd name="connsiteY15" fmla="*/ 2735410 h 3781151"/>
              <a:gd name="connsiteX16" fmla="*/ 1465015 w 12192000"/>
              <a:gd name="connsiteY16" fmla="*/ 2734757 h 3781151"/>
              <a:gd name="connsiteX17" fmla="*/ 1535004 w 12192000"/>
              <a:gd name="connsiteY17" fmla="*/ 2687835 h 3781151"/>
              <a:gd name="connsiteX18" fmla="*/ 1679251 w 12192000"/>
              <a:gd name="connsiteY18" fmla="*/ 2712367 h 3781151"/>
              <a:gd name="connsiteX19" fmla="*/ 1865161 w 12192000"/>
              <a:gd name="connsiteY19" fmla="*/ 2663121 h 3781151"/>
              <a:gd name="connsiteX20" fmla="*/ 1977927 w 12192000"/>
              <a:gd name="connsiteY20" fmla="*/ 2642448 h 3781151"/>
              <a:gd name="connsiteX21" fmla="*/ 2023175 w 12192000"/>
              <a:gd name="connsiteY21" fmla="*/ 2648402 h 3781151"/>
              <a:gd name="connsiteX22" fmla="*/ 2040685 w 12192000"/>
              <a:gd name="connsiteY22" fmla="*/ 2652651 h 3781151"/>
              <a:gd name="connsiteX23" fmla="*/ 2057102 w 12192000"/>
              <a:gd name="connsiteY23" fmla="*/ 2645758 h 3781151"/>
              <a:gd name="connsiteX24" fmla="*/ 2052057 w 12192000"/>
              <a:gd name="connsiteY24" fmla="*/ 2618002 h 3781151"/>
              <a:gd name="connsiteX25" fmla="*/ 2052988 w 12192000"/>
              <a:gd name="connsiteY25" fmla="*/ 2617321 h 3781151"/>
              <a:gd name="connsiteX26" fmla="*/ 2075835 w 12192000"/>
              <a:gd name="connsiteY26" fmla="*/ 2625051 h 3781151"/>
              <a:gd name="connsiteX27" fmla="*/ 2105280 w 12192000"/>
              <a:gd name="connsiteY27" fmla="*/ 2621772 h 3781151"/>
              <a:gd name="connsiteX28" fmla="*/ 2271487 w 12192000"/>
              <a:gd name="connsiteY28" fmla="*/ 2559602 h 3781151"/>
              <a:gd name="connsiteX29" fmla="*/ 2450874 w 12192000"/>
              <a:gd name="connsiteY29" fmla="*/ 2540963 h 3781151"/>
              <a:gd name="connsiteX30" fmla="*/ 2507266 w 12192000"/>
              <a:gd name="connsiteY30" fmla="*/ 2511976 h 3781151"/>
              <a:gd name="connsiteX31" fmla="*/ 2641503 w 12192000"/>
              <a:gd name="connsiteY31" fmla="*/ 2426341 h 3781151"/>
              <a:gd name="connsiteX32" fmla="*/ 2817182 w 12192000"/>
              <a:gd name="connsiteY32" fmla="*/ 2265557 h 3781151"/>
              <a:gd name="connsiteX33" fmla="*/ 2957554 w 12192000"/>
              <a:gd name="connsiteY33" fmla="*/ 2180877 h 3781151"/>
              <a:gd name="connsiteX34" fmla="*/ 3003677 w 12192000"/>
              <a:gd name="connsiteY34" fmla="*/ 2154878 h 3781151"/>
              <a:gd name="connsiteX35" fmla="*/ 3046876 w 12192000"/>
              <a:gd name="connsiteY35" fmla="*/ 2081296 h 3781151"/>
              <a:gd name="connsiteX36" fmla="*/ 3303290 w 12192000"/>
              <a:gd name="connsiteY36" fmla="*/ 1995084 h 3781151"/>
              <a:gd name="connsiteX37" fmla="*/ 3395602 w 12192000"/>
              <a:gd name="connsiteY37" fmla="*/ 1893639 h 3781151"/>
              <a:gd name="connsiteX38" fmla="*/ 3430100 w 12192000"/>
              <a:gd name="connsiteY38" fmla="*/ 1867444 h 3781151"/>
              <a:gd name="connsiteX39" fmla="*/ 3437914 w 12192000"/>
              <a:gd name="connsiteY39" fmla="*/ 1869491 h 3781151"/>
              <a:gd name="connsiteX40" fmla="*/ 3438972 w 12192000"/>
              <a:gd name="connsiteY40" fmla="*/ 1871208 h 3781151"/>
              <a:gd name="connsiteX41" fmla="*/ 3547723 w 12192000"/>
              <a:gd name="connsiteY41" fmla="*/ 1831216 h 3781151"/>
              <a:gd name="connsiteX42" fmla="*/ 3572350 w 12192000"/>
              <a:gd name="connsiteY42" fmla="*/ 1826069 h 3781151"/>
              <a:gd name="connsiteX43" fmla="*/ 3575291 w 12192000"/>
              <a:gd name="connsiteY43" fmla="*/ 1827289 h 3781151"/>
              <a:gd name="connsiteX44" fmla="*/ 3595183 w 12192000"/>
              <a:gd name="connsiteY44" fmla="*/ 1816299 h 3781151"/>
              <a:gd name="connsiteX45" fmla="*/ 3611353 w 12192000"/>
              <a:gd name="connsiteY45" fmla="*/ 1798929 h 3781151"/>
              <a:gd name="connsiteX46" fmla="*/ 3825586 w 12192000"/>
              <a:gd name="connsiteY46" fmla="*/ 1798552 h 3781151"/>
              <a:gd name="connsiteX47" fmla="*/ 4166327 w 12192000"/>
              <a:gd name="connsiteY47" fmla="*/ 1747015 h 3781151"/>
              <a:gd name="connsiteX48" fmla="*/ 4437661 w 12192000"/>
              <a:gd name="connsiteY48" fmla="*/ 1663068 h 3781151"/>
              <a:gd name="connsiteX49" fmla="*/ 4510862 w 12192000"/>
              <a:gd name="connsiteY49" fmla="*/ 1665514 h 3781151"/>
              <a:gd name="connsiteX50" fmla="*/ 4573217 w 12192000"/>
              <a:gd name="connsiteY50" fmla="*/ 1633854 h 3781151"/>
              <a:gd name="connsiteX51" fmla="*/ 4605137 w 12192000"/>
              <a:gd name="connsiteY51" fmla="*/ 1644474 h 3781151"/>
              <a:gd name="connsiteX52" fmla="*/ 4623509 w 12192000"/>
              <a:gd name="connsiteY52" fmla="*/ 1643919 h 3781151"/>
              <a:gd name="connsiteX53" fmla="*/ 4629310 w 12192000"/>
              <a:gd name="connsiteY53" fmla="*/ 1653854 h 3781151"/>
              <a:gd name="connsiteX54" fmla="*/ 4657404 w 12192000"/>
              <a:gd name="connsiteY54" fmla="*/ 1660247 h 3781151"/>
              <a:gd name="connsiteX55" fmla="*/ 4691044 w 12192000"/>
              <a:gd name="connsiteY55" fmla="*/ 1656408 h 3781151"/>
              <a:gd name="connsiteX56" fmla="*/ 4850032 w 12192000"/>
              <a:gd name="connsiteY56" fmla="*/ 1626917 h 3781151"/>
              <a:gd name="connsiteX57" fmla="*/ 4945654 w 12192000"/>
              <a:gd name="connsiteY57" fmla="*/ 1615689 h 3781151"/>
              <a:gd name="connsiteX58" fmla="*/ 4982770 w 12192000"/>
              <a:gd name="connsiteY58" fmla="*/ 1621504 h 3781151"/>
              <a:gd name="connsiteX59" fmla="*/ 5034068 w 12192000"/>
              <a:gd name="connsiteY59" fmla="*/ 1622846 h 3781151"/>
              <a:gd name="connsiteX60" fmla="*/ 5157133 w 12192000"/>
              <a:gd name="connsiteY60" fmla="*/ 1608775 h 3781151"/>
              <a:gd name="connsiteX61" fmla="*/ 5331645 w 12192000"/>
              <a:gd name="connsiteY61" fmla="*/ 1590152 h 3781151"/>
              <a:gd name="connsiteX62" fmla="*/ 5339977 w 12192000"/>
              <a:gd name="connsiteY62" fmla="*/ 1596841 h 3781151"/>
              <a:gd name="connsiteX63" fmla="*/ 5400314 w 12192000"/>
              <a:gd name="connsiteY63" fmla="*/ 1588177 h 3781151"/>
              <a:gd name="connsiteX64" fmla="*/ 5607257 w 12192000"/>
              <a:gd name="connsiteY64" fmla="*/ 1505972 h 3781151"/>
              <a:gd name="connsiteX65" fmla="*/ 5725292 w 12192000"/>
              <a:gd name="connsiteY65" fmla="*/ 1490473 h 3781151"/>
              <a:gd name="connsiteX66" fmla="*/ 5767898 w 12192000"/>
              <a:gd name="connsiteY66" fmla="*/ 1493335 h 3781151"/>
              <a:gd name="connsiteX67" fmla="*/ 5839240 w 12192000"/>
              <a:gd name="connsiteY67" fmla="*/ 1497610 h 3781151"/>
              <a:gd name="connsiteX68" fmla="*/ 5905402 w 12192000"/>
              <a:gd name="connsiteY68" fmla="*/ 1514878 h 3781151"/>
              <a:gd name="connsiteX69" fmla="*/ 5964698 w 12192000"/>
              <a:gd name="connsiteY69" fmla="*/ 1489113 h 3781151"/>
              <a:gd name="connsiteX70" fmla="*/ 6017881 w 12192000"/>
              <a:gd name="connsiteY70" fmla="*/ 1478726 h 3781151"/>
              <a:gd name="connsiteX71" fmla="*/ 6023244 w 12192000"/>
              <a:gd name="connsiteY71" fmla="*/ 1485861 h 3781151"/>
              <a:gd name="connsiteX72" fmla="*/ 6030193 w 12192000"/>
              <a:gd name="connsiteY72" fmla="*/ 1485330 h 3781151"/>
              <a:gd name="connsiteX73" fmla="*/ 6032755 w 12192000"/>
              <a:gd name="connsiteY73" fmla="*/ 1476614 h 3781151"/>
              <a:gd name="connsiteX74" fmla="*/ 6114491 w 12192000"/>
              <a:gd name="connsiteY74" fmla="*/ 1435020 h 3781151"/>
              <a:gd name="connsiteX75" fmla="*/ 6228089 w 12192000"/>
              <a:gd name="connsiteY75" fmla="*/ 1392213 h 3781151"/>
              <a:gd name="connsiteX76" fmla="*/ 6266132 w 12192000"/>
              <a:gd name="connsiteY76" fmla="*/ 1396181 h 3781151"/>
              <a:gd name="connsiteX77" fmla="*/ 6266284 w 12192000"/>
              <a:gd name="connsiteY77" fmla="*/ 1396172 h 3781151"/>
              <a:gd name="connsiteX78" fmla="*/ 6267815 w 12192000"/>
              <a:gd name="connsiteY78" fmla="*/ 1401423 h 3781151"/>
              <a:gd name="connsiteX79" fmla="*/ 6277660 w 12192000"/>
              <a:gd name="connsiteY79" fmla="*/ 1400632 h 3781151"/>
              <a:gd name="connsiteX80" fmla="*/ 6290206 w 12192000"/>
              <a:gd name="connsiteY80" fmla="*/ 1395045 h 3781151"/>
              <a:gd name="connsiteX81" fmla="*/ 6318021 w 12192000"/>
              <a:gd name="connsiteY81" fmla="*/ 1401415 h 3781151"/>
              <a:gd name="connsiteX82" fmla="*/ 6319318 w 12192000"/>
              <a:gd name="connsiteY82" fmla="*/ 1402047 h 3781151"/>
              <a:gd name="connsiteX83" fmla="*/ 6391161 w 12192000"/>
              <a:gd name="connsiteY83" fmla="*/ 1439443 h 3781151"/>
              <a:gd name="connsiteX84" fmla="*/ 6458507 w 12192000"/>
              <a:gd name="connsiteY84" fmla="*/ 1506631 h 3781151"/>
              <a:gd name="connsiteX85" fmla="*/ 6567007 w 12192000"/>
              <a:gd name="connsiteY85" fmla="*/ 1543856 h 3781151"/>
              <a:gd name="connsiteX86" fmla="*/ 6607554 w 12192000"/>
              <a:gd name="connsiteY86" fmla="*/ 1553791 h 3781151"/>
              <a:gd name="connsiteX87" fmla="*/ 6731017 w 12192000"/>
              <a:gd name="connsiteY87" fmla="*/ 1571341 h 3781151"/>
              <a:gd name="connsiteX88" fmla="*/ 6734116 w 12192000"/>
              <a:gd name="connsiteY88" fmla="*/ 1568435 h 3781151"/>
              <a:gd name="connsiteX89" fmla="*/ 6918249 w 12192000"/>
              <a:gd name="connsiteY89" fmla="*/ 1468691 h 3781151"/>
              <a:gd name="connsiteX90" fmla="*/ 7067518 w 12192000"/>
              <a:gd name="connsiteY90" fmla="*/ 1422257 h 3781151"/>
              <a:gd name="connsiteX91" fmla="*/ 7124203 w 12192000"/>
              <a:gd name="connsiteY91" fmla="*/ 1416853 h 3781151"/>
              <a:gd name="connsiteX92" fmla="*/ 7218949 w 12192000"/>
              <a:gd name="connsiteY92" fmla="*/ 1407112 h 3781151"/>
              <a:gd name="connsiteX93" fmla="*/ 7298895 w 12192000"/>
              <a:gd name="connsiteY93" fmla="*/ 1427110 h 3781151"/>
              <a:gd name="connsiteX94" fmla="*/ 7374497 w 12192000"/>
              <a:gd name="connsiteY94" fmla="*/ 1408155 h 3781151"/>
              <a:gd name="connsiteX95" fmla="*/ 7380250 w 12192000"/>
              <a:gd name="connsiteY95" fmla="*/ 1368474 h 3781151"/>
              <a:gd name="connsiteX96" fmla="*/ 7464957 w 12192000"/>
              <a:gd name="connsiteY96" fmla="*/ 1359648 h 3781151"/>
              <a:gd name="connsiteX97" fmla="*/ 7594747 w 12192000"/>
              <a:gd name="connsiteY97" fmla="*/ 1350130 h 3781151"/>
              <a:gd name="connsiteX98" fmla="*/ 7666555 w 12192000"/>
              <a:gd name="connsiteY98" fmla="*/ 1335529 h 3781151"/>
              <a:gd name="connsiteX99" fmla="*/ 7866007 w 12192000"/>
              <a:gd name="connsiteY99" fmla="*/ 1305544 h 3781151"/>
              <a:gd name="connsiteX100" fmla="*/ 8068308 w 12192000"/>
              <a:gd name="connsiteY100" fmla="*/ 1283051 h 3781151"/>
              <a:gd name="connsiteX101" fmla="*/ 8202385 w 12192000"/>
              <a:gd name="connsiteY101" fmla="*/ 1312300 h 3781151"/>
              <a:gd name="connsiteX102" fmla="*/ 8367138 w 12192000"/>
              <a:gd name="connsiteY102" fmla="*/ 1289211 h 3781151"/>
              <a:gd name="connsiteX103" fmla="*/ 8396799 w 12192000"/>
              <a:gd name="connsiteY103" fmla="*/ 1291584 h 3781151"/>
              <a:gd name="connsiteX104" fmla="*/ 8431415 w 12192000"/>
              <a:gd name="connsiteY104" fmla="*/ 1275098 h 3781151"/>
              <a:gd name="connsiteX105" fmla="*/ 8569515 w 12192000"/>
              <a:gd name="connsiteY105" fmla="*/ 1207037 h 3781151"/>
              <a:gd name="connsiteX106" fmla="*/ 8672452 w 12192000"/>
              <a:gd name="connsiteY106" fmla="*/ 1135782 h 3781151"/>
              <a:gd name="connsiteX107" fmla="*/ 8824768 w 12192000"/>
              <a:gd name="connsiteY107" fmla="*/ 1121217 h 3781151"/>
              <a:gd name="connsiteX108" fmla="*/ 8909609 w 12192000"/>
              <a:gd name="connsiteY108" fmla="*/ 1087532 h 3781151"/>
              <a:gd name="connsiteX109" fmla="*/ 9036318 w 12192000"/>
              <a:gd name="connsiteY109" fmla="*/ 994500 h 3781151"/>
              <a:gd name="connsiteX110" fmla="*/ 9230382 w 12192000"/>
              <a:gd name="connsiteY110" fmla="*/ 955654 h 3781151"/>
              <a:gd name="connsiteX111" fmla="*/ 9286437 w 12192000"/>
              <a:gd name="connsiteY111" fmla="*/ 997858 h 3781151"/>
              <a:gd name="connsiteX112" fmla="*/ 9349089 w 12192000"/>
              <a:gd name="connsiteY112" fmla="*/ 1015184 h 3781151"/>
              <a:gd name="connsiteX113" fmla="*/ 9347314 w 12192000"/>
              <a:gd name="connsiteY113" fmla="*/ 933744 h 3781151"/>
              <a:gd name="connsiteX114" fmla="*/ 9492995 w 12192000"/>
              <a:gd name="connsiteY114" fmla="*/ 830749 h 3781151"/>
              <a:gd name="connsiteX115" fmla="*/ 9568501 w 12192000"/>
              <a:gd name="connsiteY115" fmla="*/ 787793 h 3781151"/>
              <a:gd name="connsiteX116" fmla="*/ 9691686 w 12192000"/>
              <a:gd name="connsiteY116" fmla="*/ 738088 h 3781151"/>
              <a:gd name="connsiteX117" fmla="*/ 9728219 w 12192000"/>
              <a:gd name="connsiteY117" fmla="*/ 719921 h 3781151"/>
              <a:gd name="connsiteX118" fmla="*/ 10080661 w 12192000"/>
              <a:gd name="connsiteY118" fmla="*/ 505423 h 3781151"/>
              <a:gd name="connsiteX119" fmla="*/ 10335073 w 12192000"/>
              <a:gd name="connsiteY119" fmla="*/ 523921 h 3781151"/>
              <a:gd name="connsiteX120" fmla="*/ 10593135 w 12192000"/>
              <a:gd name="connsiteY120" fmla="*/ 467427 h 3781151"/>
              <a:gd name="connsiteX121" fmla="*/ 10655931 w 12192000"/>
              <a:gd name="connsiteY121" fmla="*/ 401632 h 3781151"/>
              <a:gd name="connsiteX122" fmla="*/ 10695298 w 12192000"/>
              <a:gd name="connsiteY122" fmla="*/ 391761 h 3781151"/>
              <a:gd name="connsiteX123" fmla="*/ 10761489 w 12192000"/>
              <a:gd name="connsiteY123" fmla="*/ 380170 h 3781151"/>
              <a:gd name="connsiteX124" fmla="*/ 10853610 w 12192000"/>
              <a:gd name="connsiteY124" fmla="*/ 332449 h 3781151"/>
              <a:gd name="connsiteX125" fmla="*/ 11052930 w 12192000"/>
              <a:gd name="connsiteY125" fmla="*/ 280871 h 3781151"/>
              <a:gd name="connsiteX126" fmla="*/ 11359700 w 12192000"/>
              <a:gd name="connsiteY126" fmla="*/ 158445 h 3781151"/>
              <a:gd name="connsiteX127" fmla="*/ 11672425 w 12192000"/>
              <a:gd name="connsiteY127" fmla="*/ 31452 h 3781151"/>
              <a:gd name="connsiteX128" fmla="*/ 11912086 w 12192000"/>
              <a:gd name="connsiteY128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1279 w 12192000"/>
              <a:gd name="connsiteY13" fmla="*/ 2924771 h 3781151"/>
              <a:gd name="connsiteX14" fmla="*/ 1047040 w 12192000"/>
              <a:gd name="connsiteY14" fmla="*/ 2826828 h 3781151"/>
              <a:gd name="connsiteX15" fmla="*/ 1377085 w 12192000"/>
              <a:gd name="connsiteY15" fmla="*/ 2735410 h 3781151"/>
              <a:gd name="connsiteX16" fmla="*/ 1465015 w 12192000"/>
              <a:gd name="connsiteY16" fmla="*/ 2734757 h 3781151"/>
              <a:gd name="connsiteX17" fmla="*/ 1535004 w 12192000"/>
              <a:gd name="connsiteY17" fmla="*/ 2687835 h 3781151"/>
              <a:gd name="connsiteX18" fmla="*/ 1679251 w 12192000"/>
              <a:gd name="connsiteY18" fmla="*/ 2712367 h 3781151"/>
              <a:gd name="connsiteX19" fmla="*/ 1865161 w 12192000"/>
              <a:gd name="connsiteY19" fmla="*/ 2663121 h 3781151"/>
              <a:gd name="connsiteX20" fmla="*/ 1977927 w 12192000"/>
              <a:gd name="connsiteY20" fmla="*/ 2642448 h 3781151"/>
              <a:gd name="connsiteX21" fmla="*/ 2023175 w 12192000"/>
              <a:gd name="connsiteY21" fmla="*/ 2648402 h 3781151"/>
              <a:gd name="connsiteX22" fmla="*/ 2040685 w 12192000"/>
              <a:gd name="connsiteY22" fmla="*/ 2652651 h 3781151"/>
              <a:gd name="connsiteX23" fmla="*/ 2057102 w 12192000"/>
              <a:gd name="connsiteY23" fmla="*/ 2645758 h 3781151"/>
              <a:gd name="connsiteX24" fmla="*/ 2052057 w 12192000"/>
              <a:gd name="connsiteY24" fmla="*/ 2618002 h 3781151"/>
              <a:gd name="connsiteX25" fmla="*/ 2052988 w 12192000"/>
              <a:gd name="connsiteY25" fmla="*/ 2617321 h 3781151"/>
              <a:gd name="connsiteX26" fmla="*/ 2075835 w 12192000"/>
              <a:gd name="connsiteY26" fmla="*/ 2625051 h 3781151"/>
              <a:gd name="connsiteX27" fmla="*/ 2105280 w 12192000"/>
              <a:gd name="connsiteY27" fmla="*/ 2621772 h 3781151"/>
              <a:gd name="connsiteX28" fmla="*/ 2271487 w 12192000"/>
              <a:gd name="connsiteY28" fmla="*/ 2559602 h 3781151"/>
              <a:gd name="connsiteX29" fmla="*/ 2450874 w 12192000"/>
              <a:gd name="connsiteY29" fmla="*/ 2540963 h 3781151"/>
              <a:gd name="connsiteX30" fmla="*/ 2507266 w 12192000"/>
              <a:gd name="connsiteY30" fmla="*/ 2511976 h 3781151"/>
              <a:gd name="connsiteX31" fmla="*/ 2641503 w 12192000"/>
              <a:gd name="connsiteY31" fmla="*/ 2426341 h 3781151"/>
              <a:gd name="connsiteX32" fmla="*/ 2817182 w 12192000"/>
              <a:gd name="connsiteY32" fmla="*/ 2265557 h 3781151"/>
              <a:gd name="connsiteX33" fmla="*/ 2957554 w 12192000"/>
              <a:gd name="connsiteY33" fmla="*/ 2180877 h 3781151"/>
              <a:gd name="connsiteX34" fmla="*/ 3003677 w 12192000"/>
              <a:gd name="connsiteY34" fmla="*/ 2154878 h 3781151"/>
              <a:gd name="connsiteX35" fmla="*/ 3046876 w 12192000"/>
              <a:gd name="connsiteY35" fmla="*/ 2081296 h 3781151"/>
              <a:gd name="connsiteX36" fmla="*/ 3303290 w 12192000"/>
              <a:gd name="connsiteY36" fmla="*/ 1995084 h 3781151"/>
              <a:gd name="connsiteX37" fmla="*/ 3395602 w 12192000"/>
              <a:gd name="connsiteY37" fmla="*/ 1893639 h 3781151"/>
              <a:gd name="connsiteX38" fmla="*/ 3430100 w 12192000"/>
              <a:gd name="connsiteY38" fmla="*/ 1867444 h 3781151"/>
              <a:gd name="connsiteX39" fmla="*/ 3437914 w 12192000"/>
              <a:gd name="connsiteY39" fmla="*/ 1869491 h 3781151"/>
              <a:gd name="connsiteX40" fmla="*/ 3438972 w 12192000"/>
              <a:gd name="connsiteY40" fmla="*/ 1871208 h 3781151"/>
              <a:gd name="connsiteX41" fmla="*/ 3547723 w 12192000"/>
              <a:gd name="connsiteY41" fmla="*/ 1831216 h 3781151"/>
              <a:gd name="connsiteX42" fmla="*/ 3572350 w 12192000"/>
              <a:gd name="connsiteY42" fmla="*/ 1826069 h 3781151"/>
              <a:gd name="connsiteX43" fmla="*/ 3575291 w 12192000"/>
              <a:gd name="connsiteY43" fmla="*/ 1827289 h 3781151"/>
              <a:gd name="connsiteX44" fmla="*/ 3595183 w 12192000"/>
              <a:gd name="connsiteY44" fmla="*/ 1816299 h 3781151"/>
              <a:gd name="connsiteX45" fmla="*/ 3611353 w 12192000"/>
              <a:gd name="connsiteY45" fmla="*/ 1798929 h 3781151"/>
              <a:gd name="connsiteX46" fmla="*/ 3825586 w 12192000"/>
              <a:gd name="connsiteY46" fmla="*/ 1798552 h 3781151"/>
              <a:gd name="connsiteX47" fmla="*/ 4166327 w 12192000"/>
              <a:gd name="connsiteY47" fmla="*/ 1747015 h 3781151"/>
              <a:gd name="connsiteX48" fmla="*/ 4437661 w 12192000"/>
              <a:gd name="connsiteY48" fmla="*/ 1663068 h 3781151"/>
              <a:gd name="connsiteX49" fmla="*/ 4510862 w 12192000"/>
              <a:gd name="connsiteY49" fmla="*/ 1665514 h 3781151"/>
              <a:gd name="connsiteX50" fmla="*/ 4573217 w 12192000"/>
              <a:gd name="connsiteY50" fmla="*/ 1633854 h 3781151"/>
              <a:gd name="connsiteX51" fmla="*/ 4605137 w 12192000"/>
              <a:gd name="connsiteY51" fmla="*/ 1644474 h 3781151"/>
              <a:gd name="connsiteX52" fmla="*/ 4623509 w 12192000"/>
              <a:gd name="connsiteY52" fmla="*/ 1643919 h 3781151"/>
              <a:gd name="connsiteX53" fmla="*/ 4629310 w 12192000"/>
              <a:gd name="connsiteY53" fmla="*/ 1653854 h 3781151"/>
              <a:gd name="connsiteX54" fmla="*/ 4657404 w 12192000"/>
              <a:gd name="connsiteY54" fmla="*/ 1660247 h 3781151"/>
              <a:gd name="connsiteX55" fmla="*/ 4691044 w 12192000"/>
              <a:gd name="connsiteY55" fmla="*/ 1656408 h 3781151"/>
              <a:gd name="connsiteX56" fmla="*/ 4850032 w 12192000"/>
              <a:gd name="connsiteY56" fmla="*/ 1626917 h 3781151"/>
              <a:gd name="connsiteX57" fmla="*/ 4945654 w 12192000"/>
              <a:gd name="connsiteY57" fmla="*/ 1615689 h 3781151"/>
              <a:gd name="connsiteX58" fmla="*/ 4982770 w 12192000"/>
              <a:gd name="connsiteY58" fmla="*/ 1621504 h 3781151"/>
              <a:gd name="connsiteX59" fmla="*/ 5034068 w 12192000"/>
              <a:gd name="connsiteY59" fmla="*/ 1622846 h 3781151"/>
              <a:gd name="connsiteX60" fmla="*/ 5157133 w 12192000"/>
              <a:gd name="connsiteY60" fmla="*/ 1608775 h 3781151"/>
              <a:gd name="connsiteX61" fmla="*/ 5331645 w 12192000"/>
              <a:gd name="connsiteY61" fmla="*/ 1590152 h 3781151"/>
              <a:gd name="connsiteX62" fmla="*/ 5339977 w 12192000"/>
              <a:gd name="connsiteY62" fmla="*/ 1596841 h 3781151"/>
              <a:gd name="connsiteX63" fmla="*/ 5400314 w 12192000"/>
              <a:gd name="connsiteY63" fmla="*/ 1588177 h 3781151"/>
              <a:gd name="connsiteX64" fmla="*/ 5607257 w 12192000"/>
              <a:gd name="connsiteY64" fmla="*/ 1505972 h 3781151"/>
              <a:gd name="connsiteX65" fmla="*/ 5725292 w 12192000"/>
              <a:gd name="connsiteY65" fmla="*/ 1490473 h 3781151"/>
              <a:gd name="connsiteX66" fmla="*/ 5767898 w 12192000"/>
              <a:gd name="connsiteY66" fmla="*/ 1493335 h 3781151"/>
              <a:gd name="connsiteX67" fmla="*/ 5839240 w 12192000"/>
              <a:gd name="connsiteY67" fmla="*/ 1497610 h 3781151"/>
              <a:gd name="connsiteX68" fmla="*/ 5905402 w 12192000"/>
              <a:gd name="connsiteY68" fmla="*/ 1514878 h 3781151"/>
              <a:gd name="connsiteX69" fmla="*/ 5964698 w 12192000"/>
              <a:gd name="connsiteY69" fmla="*/ 1489113 h 3781151"/>
              <a:gd name="connsiteX70" fmla="*/ 6017881 w 12192000"/>
              <a:gd name="connsiteY70" fmla="*/ 1478726 h 3781151"/>
              <a:gd name="connsiteX71" fmla="*/ 6023244 w 12192000"/>
              <a:gd name="connsiteY71" fmla="*/ 1485861 h 3781151"/>
              <a:gd name="connsiteX72" fmla="*/ 6030193 w 12192000"/>
              <a:gd name="connsiteY72" fmla="*/ 1485330 h 3781151"/>
              <a:gd name="connsiteX73" fmla="*/ 6032755 w 12192000"/>
              <a:gd name="connsiteY73" fmla="*/ 1476614 h 3781151"/>
              <a:gd name="connsiteX74" fmla="*/ 6114491 w 12192000"/>
              <a:gd name="connsiteY74" fmla="*/ 1435020 h 3781151"/>
              <a:gd name="connsiteX75" fmla="*/ 6228089 w 12192000"/>
              <a:gd name="connsiteY75" fmla="*/ 1392213 h 3781151"/>
              <a:gd name="connsiteX76" fmla="*/ 6266132 w 12192000"/>
              <a:gd name="connsiteY76" fmla="*/ 1396181 h 3781151"/>
              <a:gd name="connsiteX77" fmla="*/ 6266284 w 12192000"/>
              <a:gd name="connsiteY77" fmla="*/ 1396172 h 3781151"/>
              <a:gd name="connsiteX78" fmla="*/ 6267815 w 12192000"/>
              <a:gd name="connsiteY78" fmla="*/ 1401423 h 3781151"/>
              <a:gd name="connsiteX79" fmla="*/ 6277660 w 12192000"/>
              <a:gd name="connsiteY79" fmla="*/ 1400632 h 3781151"/>
              <a:gd name="connsiteX80" fmla="*/ 6290206 w 12192000"/>
              <a:gd name="connsiteY80" fmla="*/ 1395045 h 3781151"/>
              <a:gd name="connsiteX81" fmla="*/ 6318021 w 12192000"/>
              <a:gd name="connsiteY81" fmla="*/ 1401415 h 3781151"/>
              <a:gd name="connsiteX82" fmla="*/ 6319318 w 12192000"/>
              <a:gd name="connsiteY82" fmla="*/ 1402047 h 3781151"/>
              <a:gd name="connsiteX83" fmla="*/ 6391161 w 12192000"/>
              <a:gd name="connsiteY83" fmla="*/ 1439443 h 3781151"/>
              <a:gd name="connsiteX84" fmla="*/ 6458507 w 12192000"/>
              <a:gd name="connsiteY84" fmla="*/ 1506631 h 3781151"/>
              <a:gd name="connsiteX85" fmla="*/ 6567007 w 12192000"/>
              <a:gd name="connsiteY85" fmla="*/ 1543856 h 3781151"/>
              <a:gd name="connsiteX86" fmla="*/ 6607554 w 12192000"/>
              <a:gd name="connsiteY86" fmla="*/ 1553791 h 3781151"/>
              <a:gd name="connsiteX87" fmla="*/ 6731017 w 12192000"/>
              <a:gd name="connsiteY87" fmla="*/ 1571341 h 3781151"/>
              <a:gd name="connsiteX88" fmla="*/ 6734116 w 12192000"/>
              <a:gd name="connsiteY88" fmla="*/ 1568435 h 3781151"/>
              <a:gd name="connsiteX89" fmla="*/ 6918249 w 12192000"/>
              <a:gd name="connsiteY89" fmla="*/ 1468691 h 3781151"/>
              <a:gd name="connsiteX90" fmla="*/ 7067518 w 12192000"/>
              <a:gd name="connsiteY90" fmla="*/ 1422257 h 3781151"/>
              <a:gd name="connsiteX91" fmla="*/ 7124203 w 12192000"/>
              <a:gd name="connsiteY91" fmla="*/ 1416853 h 3781151"/>
              <a:gd name="connsiteX92" fmla="*/ 7218949 w 12192000"/>
              <a:gd name="connsiteY92" fmla="*/ 1407112 h 3781151"/>
              <a:gd name="connsiteX93" fmla="*/ 7298895 w 12192000"/>
              <a:gd name="connsiteY93" fmla="*/ 1427110 h 3781151"/>
              <a:gd name="connsiteX94" fmla="*/ 7374497 w 12192000"/>
              <a:gd name="connsiteY94" fmla="*/ 1408155 h 3781151"/>
              <a:gd name="connsiteX95" fmla="*/ 7380250 w 12192000"/>
              <a:gd name="connsiteY95" fmla="*/ 1368474 h 3781151"/>
              <a:gd name="connsiteX96" fmla="*/ 7464957 w 12192000"/>
              <a:gd name="connsiteY96" fmla="*/ 1359648 h 3781151"/>
              <a:gd name="connsiteX97" fmla="*/ 7594747 w 12192000"/>
              <a:gd name="connsiteY97" fmla="*/ 1350130 h 3781151"/>
              <a:gd name="connsiteX98" fmla="*/ 7666555 w 12192000"/>
              <a:gd name="connsiteY98" fmla="*/ 1335529 h 3781151"/>
              <a:gd name="connsiteX99" fmla="*/ 7866007 w 12192000"/>
              <a:gd name="connsiteY99" fmla="*/ 1305544 h 3781151"/>
              <a:gd name="connsiteX100" fmla="*/ 8068308 w 12192000"/>
              <a:gd name="connsiteY100" fmla="*/ 1283051 h 3781151"/>
              <a:gd name="connsiteX101" fmla="*/ 8202385 w 12192000"/>
              <a:gd name="connsiteY101" fmla="*/ 1312300 h 3781151"/>
              <a:gd name="connsiteX102" fmla="*/ 8367138 w 12192000"/>
              <a:gd name="connsiteY102" fmla="*/ 1289211 h 3781151"/>
              <a:gd name="connsiteX103" fmla="*/ 8396799 w 12192000"/>
              <a:gd name="connsiteY103" fmla="*/ 1291584 h 3781151"/>
              <a:gd name="connsiteX104" fmla="*/ 8431415 w 12192000"/>
              <a:gd name="connsiteY104" fmla="*/ 1275098 h 3781151"/>
              <a:gd name="connsiteX105" fmla="*/ 8569515 w 12192000"/>
              <a:gd name="connsiteY105" fmla="*/ 1207037 h 3781151"/>
              <a:gd name="connsiteX106" fmla="*/ 8672452 w 12192000"/>
              <a:gd name="connsiteY106" fmla="*/ 1135782 h 3781151"/>
              <a:gd name="connsiteX107" fmla="*/ 8824768 w 12192000"/>
              <a:gd name="connsiteY107" fmla="*/ 1121217 h 3781151"/>
              <a:gd name="connsiteX108" fmla="*/ 8909609 w 12192000"/>
              <a:gd name="connsiteY108" fmla="*/ 1087532 h 3781151"/>
              <a:gd name="connsiteX109" fmla="*/ 9036318 w 12192000"/>
              <a:gd name="connsiteY109" fmla="*/ 994500 h 3781151"/>
              <a:gd name="connsiteX110" fmla="*/ 9230382 w 12192000"/>
              <a:gd name="connsiteY110" fmla="*/ 955654 h 3781151"/>
              <a:gd name="connsiteX111" fmla="*/ 9286437 w 12192000"/>
              <a:gd name="connsiteY111" fmla="*/ 997858 h 3781151"/>
              <a:gd name="connsiteX112" fmla="*/ 9349089 w 12192000"/>
              <a:gd name="connsiteY112" fmla="*/ 1015184 h 3781151"/>
              <a:gd name="connsiteX113" fmla="*/ 9347314 w 12192000"/>
              <a:gd name="connsiteY113" fmla="*/ 933744 h 3781151"/>
              <a:gd name="connsiteX114" fmla="*/ 9492995 w 12192000"/>
              <a:gd name="connsiteY114" fmla="*/ 830749 h 3781151"/>
              <a:gd name="connsiteX115" fmla="*/ 9568501 w 12192000"/>
              <a:gd name="connsiteY115" fmla="*/ 787793 h 3781151"/>
              <a:gd name="connsiteX116" fmla="*/ 9691686 w 12192000"/>
              <a:gd name="connsiteY116" fmla="*/ 738088 h 3781151"/>
              <a:gd name="connsiteX117" fmla="*/ 9728219 w 12192000"/>
              <a:gd name="connsiteY117" fmla="*/ 719921 h 3781151"/>
              <a:gd name="connsiteX118" fmla="*/ 10080661 w 12192000"/>
              <a:gd name="connsiteY118" fmla="*/ 505423 h 3781151"/>
              <a:gd name="connsiteX119" fmla="*/ 10335073 w 12192000"/>
              <a:gd name="connsiteY119" fmla="*/ 523921 h 3781151"/>
              <a:gd name="connsiteX120" fmla="*/ 10593135 w 12192000"/>
              <a:gd name="connsiteY120" fmla="*/ 467427 h 3781151"/>
              <a:gd name="connsiteX121" fmla="*/ 10655931 w 12192000"/>
              <a:gd name="connsiteY121" fmla="*/ 401632 h 3781151"/>
              <a:gd name="connsiteX122" fmla="*/ 10695298 w 12192000"/>
              <a:gd name="connsiteY122" fmla="*/ 391761 h 3781151"/>
              <a:gd name="connsiteX123" fmla="*/ 10761489 w 12192000"/>
              <a:gd name="connsiteY123" fmla="*/ 380170 h 3781151"/>
              <a:gd name="connsiteX124" fmla="*/ 10853610 w 12192000"/>
              <a:gd name="connsiteY124" fmla="*/ 332449 h 3781151"/>
              <a:gd name="connsiteX125" fmla="*/ 11052930 w 12192000"/>
              <a:gd name="connsiteY125" fmla="*/ 280871 h 3781151"/>
              <a:gd name="connsiteX126" fmla="*/ 11359700 w 12192000"/>
              <a:gd name="connsiteY126" fmla="*/ 158445 h 3781151"/>
              <a:gd name="connsiteX127" fmla="*/ 11672425 w 12192000"/>
              <a:gd name="connsiteY127" fmla="*/ 31452 h 3781151"/>
              <a:gd name="connsiteX128" fmla="*/ 11912086 w 12192000"/>
              <a:gd name="connsiteY128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1279 w 12192000"/>
              <a:gd name="connsiteY13" fmla="*/ 2924771 h 3781151"/>
              <a:gd name="connsiteX14" fmla="*/ 1047040 w 12192000"/>
              <a:gd name="connsiteY14" fmla="*/ 2826828 h 3781151"/>
              <a:gd name="connsiteX15" fmla="*/ 1377085 w 12192000"/>
              <a:gd name="connsiteY15" fmla="*/ 2735410 h 3781151"/>
              <a:gd name="connsiteX16" fmla="*/ 1465015 w 12192000"/>
              <a:gd name="connsiteY16" fmla="*/ 2734757 h 3781151"/>
              <a:gd name="connsiteX17" fmla="*/ 1535004 w 12192000"/>
              <a:gd name="connsiteY17" fmla="*/ 2687835 h 3781151"/>
              <a:gd name="connsiteX18" fmla="*/ 1679251 w 12192000"/>
              <a:gd name="connsiteY18" fmla="*/ 2712367 h 3781151"/>
              <a:gd name="connsiteX19" fmla="*/ 1865161 w 12192000"/>
              <a:gd name="connsiteY19" fmla="*/ 2663121 h 3781151"/>
              <a:gd name="connsiteX20" fmla="*/ 1977927 w 12192000"/>
              <a:gd name="connsiteY20" fmla="*/ 2642448 h 3781151"/>
              <a:gd name="connsiteX21" fmla="*/ 2023175 w 12192000"/>
              <a:gd name="connsiteY21" fmla="*/ 2648402 h 3781151"/>
              <a:gd name="connsiteX22" fmla="*/ 2040685 w 12192000"/>
              <a:gd name="connsiteY22" fmla="*/ 2652651 h 3781151"/>
              <a:gd name="connsiteX23" fmla="*/ 2057102 w 12192000"/>
              <a:gd name="connsiteY23" fmla="*/ 2645758 h 3781151"/>
              <a:gd name="connsiteX24" fmla="*/ 2052057 w 12192000"/>
              <a:gd name="connsiteY24" fmla="*/ 2618002 h 3781151"/>
              <a:gd name="connsiteX25" fmla="*/ 2052988 w 12192000"/>
              <a:gd name="connsiteY25" fmla="*/ 2617321 h 3781151"/>
              <a:gd name="connsiteX26" fmla="*/ 2075835 w 12192000"/>
              <a:gd name="connsiteY26" fmla="*/ 2625051 h 3781151"/>
              <a:gd name="connsiteX27" fmla="*/ 2105280 w 12192000"/>
              <a:gd name="connsiteY27" fmla="*/ 2621772 h 3781151"/>
              <a:gd name="connsiteX28" fmla="*/ 2271487 w 12192000"/>
              <a:gd name="connsiteY28" fmla="*/ 2559602 h 3781151"/>
              <a:gd name="connsiteX29" fmla="*/ 2450874 w 12192000"/>
              <a:gd name="connsiteY29" fmla="*/ 2540963 h 3781151"/>
              <a:gd name="connsiteX30" fmla="*/ 2507266 w 12192000"/>
              <a:gd name="connsiteY30" fmla="*/ 2511976 h 3781151"/>
              <a:gd name="connsiteX31" fmla="*/ 2641503 w 12192000"/>
              <a:gd name="connsiteY31" fmla="*/ 2426341 h 3781151"/>
              <a:gd name="connsiteX32" fmla="*/ 2817182 w 12192000"/>
              <a:gd name="connsiteY32" fmla="*/ 2265557 h 3781151"/>
              <a:gd name="connsiteX33" fmla="*/ 2957554 w 12192000"/>
              <a:gd name="connsiteY33" fmla="*/ 2180877 h 3781151"/>
              <a:gd name="connsiteX34" fmla="*/ 3003677 w 12192000"/>
              <a:gd name="connsiteY34" fmla="*/ 2154878 h 3781151"/>
              <a:gd name="connsiteX35" fmla="*/ 3046876 w 12192000"/>
              <a:gd name="connsiteY35" fmla="*/ 2081296 h 3781151"/>
              <a:gd name="connsiteX36" fmla="*/ 3303290 w 12192000"/>
              <a:gd name="connsiteY36" fmla="*/ 1995084 h 3781151"/>
              <a:gd name="connsiteX37" fmla="*/ 3395602 w 12192000"/>
              <a:gd name="connsiteY37" fmla="*/ 1893639 h 3781151"/>
              <a:gd name="connsiteX38" fmla="*/ 3430100 w 12192000"/>
              <a:gd name="connsiteY38" fmla="*/ 1867444 h 3781151"/>
              <a:gd name="connsiteX39" fmla="*/ 3437914 w 12192000"/>
              <a:gd name="connsiteY39" fmla="*/ 1869491 h 3781151"/>
              <a:gd name="connsiteX40" fmla="*/ 3438972 w 12192000"/>
              <a:gd name="connsiteY40" fmla="*/ 1871208 h 3781151"/>
              <a:gd name="connsiteX41" fmla="*/ 3547723 w 12192000"/>
              <a:gd name="connsiteY41" fmla="*/ 1831216 h 3781151"/>
              <a:gd name="connsiteX42" fmla="*/ 3572350 w 12192000"/>
              <a:gd name="connsiteY42" fmla="*/ 1826069 h 3781151"/>
              <a:gd name="connsiteX43" fmla="*/ 3575291 w 12192000"/>
              <a:gd name="connsiteY43" fmla="*/ 1827289 h 3781151"/>
              <a:gd name="connsiteX44" fmla="*/ 3595183 w 12192000"/>
              <a:gd name="connsiteY44" fmla="*/ 1816299 h 3781151"/>
              <a:gd name="connsiteX45" fmla="*/ 3611353 w 12192000"/>
              <a:gd name="connsiteY45" fmla="*/ 1798929 h 3781151"/>
              <a:gd name="connsiteX46" fmla="*/ 3825586 w 12192000"/>
              <a:gd name="connsiteY46" fmla="*/ 1798552 h 3781151"/>
              <a:gd name="connsiteX47" fmla="*/ 4166327 w 12192000"/>
              <a:gd name="connsiteY47" fmla="*/ 1747015 h 3781151"/>
              <a:gd name="connsiteX48" fmla="*/ 4437661 w 12192000"/>
              <a:gd name="connsiteY48" fmla="*/ 1663068 h 3781151"/>
              <a:gd name="connsiteX49" fmla="*/ 4510862 w 12192000"/>
              <a:gd name="connsiteY49" fmla="*/ 1665514 h 3781151"/>
              <a:gd name="connsiteX50" fmla="*/ 4573217 w 12192000"/>
              <a:gd name="connsiteY50" fmla="*/ 1633854 h 3781151"/>
              <a:gd name="connsiteX51" fmla="*/ 4605137 w 12192000"/>
              <a:gd name="connsiteY51" fmla="*/ 1644474 h 3781151"/>
              <a:gd name="connsiteX52" fmla="*/ 4623509 w 12192000"/>
              <a:gd name="connsiteY52" fmla="*/ 1643919 h 3781151"/>
              <a:gd name="connsiteX53" fmla="*/ 4629310 w 12192000"/>
              <a:gd name="connsiteY53" fmla="*/ 1653854 h 3781151"/>
              <a:gd name="connsiteX54" fmla="*/ 4657404 w 12192000"/>
              <a:gd name="connsiteY54" fmla="*/ 1660247 h 3781151"/>
              <a:gd name="connsiteX55" fmla="*/ 4691044 w 12192000"/>
              <a:gd name="connsiteY55" fmla="*/ 1656408 h 3781151"/>
              <a:gd name="connsiteX56" fmla="*/ 4850032 w 12192000"/>
              <a:gd name="connsiteY56" fmla="*/ 1626917 h 3781151"/>
              <a:gd name="connsiteX57" fmla="*/ 4945654 w 12192000"/>
              <a:gd name="connsiteY57" fmla="*/ 1615689 h 3781151"/>
              <a:gd name="connsiteX58" fmla="*/ 4982770 w 12192000"/>
              <a:gd name="connsiteY58" fmla="*/ 1621504 h 3781151"/>
              <a:gd name="connsiteX59" fmla="*/ 5034068 w 12192000"/>
              <a:gd name="connsiteY59" fmla="*/ 1622846 h 3781151"/>
              <a:gd name="connsiteX60" fmla="*/ 5157133 w 12192000"/>
              <a:gd name="connsiteY60" fmla="*/ 1608775 h 3781151"/>
              <a:gd name="connsiteX61" fmla="*/ 5331645 w 12192000"/>
              <a:gd name="connsiteY61" fmla="*/ 1590152 h 3781151"/>
              <a:gd name="connsiteX62" fmla="*/ 5339977 w 12192000"/>
              <a:gd name="connsiteY62" fmla="*/ 1596841 h 3781151"/>
              <a:gd name="connsiteX63" fmla="*/ 5400314 w 12192000"/>
              <a:gd name="connsiteY63" fmla="*/ 1588177 h 3781151"/>
              <a:gd name="connsiteX64" fmla="*/ 5607257 w 12192000"/>
              <a:gd name="connsiteY64" fmla="*/ 1505972 h 3781151"/>
              <a:gd name="connsiteX65" fmla="*/ 5725292 w 12192000"/>
              <a:gd name="connsiteY65" fmla="*/ 1490473 h 3781151"/>
              <a:gd name="connsiteX66" fmla="*/ 5767898 w 12192000"/>
              <a:gd name="connsiteY66" fmla="*/ 1493335 h 3781151"/>
              <a:gd name="connsiteX67" fmla="*/ 5839240 w 12192000"/>
              <a:gd name="connsiteY67" fmla="*/ 1497610 h 3781151"/>
              <a:gd name="connsiteX68" fmla="*/ 5905402 w 12192000"/>
              <a:gd name="connsiteY68" fmla="*/ 1514878 h 3781151"/>
              <a:gd name="connsiteX69" fmla="*/ 5964698 w 12192000"/>
              <a:gd name="connsiteY69" fmla="*/ 1489113 h 3781151"/>
              <a:gd name="connsiteX70" fmla="*/ 6017881 w 12192000"/>
              <a:gd name="connsiteY70" fmla="*/ 1478726 h 3781151"/>
              <a:gd name="connsiteX71" fmla="*/ 6023244 w 12192000"/>
              <a:gd name="connsiteY71" fmla="*/ 1485861 h 3781151"/>
              <a:gd name="connsiteX72" fmla="*/ 6030193 w 12192000"/>
              <a:gd name="connsiteY72" fmla="*/ 1485330 h 3781151"/>
              <a:gd name="connsiteX73" fmla="*/ 6032755 w 12192000"/>
              <a:gd name="connsiteY73" fmla="*/ 1476614 h 3781151"/>
              <a:gd name="connsiteX74" fmla="*/ 6114491 w 12192000"/>
              <a:gd name="connsiteY74" fmla="*/ 1435020 h 3781151"/>
              <a:gd name="connsiteX75" fmla="*/ 6228089 w 12192000"/>
              <a:gd name="connsiteY75" fmla="*/ 1392213 h 3781151"/>
              <a:gd name="connsiteX76" fmla="*/ 6266132 w 12192000"/>
              <a:gd name="connsiteY76" fmla="*/ 1396181 h 3781151"/>
              <a:gd name="connsiteX77" fmla="*/ 6266284 w 12192000"/>
              <a:gd name="connsiteY77" fmla="*/ 1396172 h 3781151"/>
              <a:gd name="connsiteX78" fmla="*/ 6267815 w 12192000"/>
              <a:gd name="connsiteY78" fmla="*/ 1401423 h 3781151"/>
              <a:gd name="connsiteX79" fmla="*/ 6277660 w 12192000"/>
              <a:gd name="connsiteY79" fmla="*/ 1400632 h 3781151"/>
              <a:gd name="connsiteX80" fmla="*/ 6290206 w 12192000"/>
              <a:gd name="connsiteY80" fmla="*/ 1395045 h 3781151"/>
              <a:gd name="connsiteX81" fmla="*/ 6318021 w 12192000"/>
              <a:gd name="connsiteY81" fmla="*/ 1401415 h 3781151"/>
              <a:gd name="connsiteX82" fmla="*/ 6319318 w 12192000"/>
              <a:gd name="connsiteY82" fmla="*/ 1402047 h 3781151"/>
              <a:gd name="connsiteX83" fmla="*/ 6391161 w 12192000"/>
              <a:gd name="connsiteY83" fmla="*/ 1439443 h 3781151"/>
              <a:gd name="connsiteX84" fmla="*/ 6458507 w 12192000"/>
              <a:gd name="connsiteY84" fmla="*/ 1506631 h 3781151"/>
              <a:gd name="connsiteX85" fmla="*/ 6567007 w 12192000"/>
              <a:gd name="connsiteY85" fmla="*/ 1543856 h 3781151"/>
              <a:gd name="connsiteX86" fmla="*/ 6607554 w 12192000"/>
              <a:gd name="connsiteY86" fmla="*/ 1553791 h 3781151"/>
              <a:gd name="connsiteX87" fmla="*/ 6731017 w 12192000"/>
              <a:gd name="connsiteY87" fmla="*/ 1571341 h 3781151"/>
              <a:gd name="connsiteX88" fmla="*/ 6734116 w 12192000"/>
              <a:gd name="connsiteY88" fmla="*/ 1568435 h 3781151"/>
              <a:gd name="connsiteX89" fmla="*/ 6918249 w 12192000"/>
              <a:gd name="connsiteY89" fmla="*/ 1468691 h 3781151"/>
              <a:gd name="connsiteX90" fmla="*/ 7067518 w 12192000"/>
              <a:gd name="connsiteY90" fmla="*/ 1422257 h 3781151"/>
              <a:gd name="connsiteX91" fmla="*/ 7124203 w 12192000"/>
              <a:gd name="connsiteY91" fmla="*/ 1416853 h 3781151"/>
              <a:gd name="connsiteX92" fmla="*/ 7218949 w 12192000"/>
              <a:gd name="connsiteY92" fmla="*/ 1407112 h 3781151"/>
              <a:gd name="connsiteX93" fmla="*/ 7298895 w 12192000"/>
              <a:gd name="connsiteY93" fmla="*/ 1427110 h 3781151"/>
              <a:gd name="connsiteX94" fmla="*/ 7374497 w 12192000"/>
              <a:gd name="connsiteY94" fmla="*/ 1408155 h 3781151"/>
              <a:gd name="connsiteX95" fmla="*/ 7380250 w 12192000"/>
              <a:gd name="connsiteY95" fmla="*/ 1368474 h 3781151"/>
              <a:gd name="connsiteX96" fmla="*/ 7464957 w 12192000"/>
              <a:gd name="connsiteY96" fmla="*/ 1359648 h 3781151"/>
              <a:gd name="connsiteX97" fmla="*/ 7594747 w 12192000"/>
              <a:gd name="connsiteY97" fmla="*/ 1350130 h 3781151"/>
              <a:gd name="connsiteX98" fmla="*/ 7666555 w 12192000"/>
              <a:gd name="connsiteY98" fmla="*/ 1335529 h 3781151"/>
              <a:gd name="connsiteX99" fmla="*/ 7866007 w 12192000"/>
              <a:gd name="connsiteY99" fmla="*/ 1305544 h 3781151"/>
              <a:gd name="connsiteX100" fmla="*/ 8068308 w 12192000"/>
              <a:gd name="connsiteY100" fmla="*/ 1283051 h 3781151"/>
              <a:gd name="connsiteX101" fmla="*/ 8202385 w 12192000"/>
              <a:gd name="connsiteY101" fmla="*/ 1312300 h 3781151"/>
              <a:gd name="connsiteX102" fmla="*/ 8367138 w 12192000"/>
              <a:gd name="connsiteY102" fmla="*/ 1289211 h 3781151"/>
              <a:gd name="connsiteX103" fmla="*/ 8396799 w 12192000"/>
              <a:gd name="connsiteY103" fmla="*/ 1291584 h 3781151"/>
              <a:gd name="connsiteX104" fmla="*/ 8431415 w 12192000"/>
              <a:gd name="connsiteY104" fmla="*/ 1275098 h 3781151"/>
              <a:gd name="connsiteX105" fmla="*/ 8569515 w 12192000"/>
              <a:gd name="connsiteY105" fmla="*/ 1207037 h 3781151"/>
              <a:gd name="connsiteX106" fmla="*/ 8672452 w 12192000"/>
              <a:gd name="connsiteY106" fmla="*/ 1135782 h 3781151"/>
              <a:gd name="connsiteX107" fmla="*/ 8824768 w 12192000"/>
              <a:gd name="connsiteY107" fmla="*/ 1121217 h 3781151"/>
              <a:gd name="connsiteX108" fmla="*/ 8909609 w 12192000"/>
              <a:gd name="connsiteY108" fmla="*/ 1087532 h 3781151"/>
              <a:gd name="connsiteX109" fmla="*/ 9036318 w 12192000"/>
              <a:gd name="connsiteY109" fmla="*/ 994500 h 3781151"/>
              <a:gd name="connsiteX110" fmla="*/ 9230382 w 12192000"/>
              <a:gd name="connsiteY110" fmla="*/ 955654 h 3781151"/>
              <a:gd name="connsiteX111" fmla="*/ 9286437 w 12192000"/>
              <a:gd name="connsiteY111" fmla="*/ 997858 h 3781151"/>
              <a:gd name="connsiteX112" fmla="*/ 9349089 w 12192000"/>
              <a:gd name="connsiteY112" fmla="*/ 1015184 h 3781151"/>
              <a:gd name="connsiteX113" fmla="*/ 9347314 w 12192000"/>
              <a:gd name="connsiteY113" fmla="*/ 933744 h 3781151"/>
              <a:gd name="connsiteX114" fmla="*/ 9492995 w 12192000"/>
              <a:gd name="connsiteY114" fmla="*/ 830749 h 3781151"/>
              <a:gd name="connsiteX115" fmla="*/ 9568501 w 12192000"/>
              <a:gd name="connsiteY115" fmla="*/ 787793 h 3781151"/>
              <a:gd name="connsiteX116" fmla="*/ 9691686 w 12192000"/>
              <a:gd name="connsiteY116" fmla="*/ 738088 h 3781151"/>
              <a:gd name="connsiteX117" fmla="*/ 9728219 w 12192000"/>
              <a:gd name="connsiteY117" fmla="*/ 719921 h 3781151"/>
              <a:gd name="connsiteX118" fmla="*/ 10080661 w 12192000"/>
              <a:gd name="connsiteY118" fmla="*/ 505423 h 3781151"/>
              <a:gd name="connsiteX119" fmla="*/ 10335073 w 12192000"/>
              <a:gd name="connsiteY119" fmla="*/ 523921 h 3781151"/>
              <a:gd name="connsiteX120" fmla="*/ 10593135 w 12192000"/>
              <a:gd name="connsiteY120" fmla="*/ 467427 h 3781151"/>
              <a:gd name="connsiteX121" fmla="*/ 10655931 w 12192000"/>
              <a:gd name="connsiteY121" fmla="*/ 401632 h 3781151"/>
              <a:gd name="connsiteX122" fmla="*/ 10695298 w 12192000"/>
              <a:gd name="connsiteY122" fmla="*/ 391761 h 3781151"/>
              <a:gd name="connsiteX123" fmla="*/ 10761489 w 12192000"/>
              <a:gd name="connsiteY123" fmla="*/ 380170 h 3781151"/>
              <a:gd name="connsiteX124" fmla="*/ 10853610 w 12192000"/>
              <a:gd name="connsiteY124" fmla="*/ 332449 h 3781151"/>
              <a:gd name="connsiteX125" fmla="*/ 11052930 w 12192000"/>
              <a:gd name="connsiteY125" fmla="*/ 280871 h 3781151"/>
              <a:gd name="connsiteX126" fmla="*/ 11359700 w 12192000"/>
              <a:gd name="connsiteY126" fmla="*/ 158445 h 3781151"/>
              <a:gd name="connsiteX127" fmla="*/ 11672425 w 12192000"/>
              <a:gd name="connsiteY127" fmla="*/ 31452 h 3781151"/>
              <a:gd name="connsiteX128" fmla="*/ 11912086 w 12192000"/>
              <a:gd name="connsiteY128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1279 w 12192000"/>
              <a:gd name="connsiteY13" fmla="*/ 2924771 h 3781151"/>
              <a:gd name="connsiteX14" fmla="*/ 1047040 w 12192000"/>
              <a:gd name="connsiteY14" fmla="*/ 2826828 h 3781151"/>
              <a:gd name="connsiteX15" fmla="*/ 1377085 w 12192000"/>
              <a:gd name="connsiteY15" fmla="*/ 2735410 h 3781151"/>
              <a:gd name="connsiteX16" fmla="*/ 1465015 w 12192000"/>
              <a:gd name="connsiteY16" fmla="*/ 2734757 h 3781151"/>
              <a:gd name="connsiteX17" fmla="*/ 1679251 w 12192000"/>
              <a:gd name="connsiteY17" fmla="*/ 2712367 h 3781151"/>
              <a:gd name="connsiteX18" fmla="*/ 1865161 w 12192000"/>
              <a:gd name="connsiteY18" fmla="*/ 2663121 h 3781151"/>
              <a:gd name="connsiteX19" fmla="*/ 1977927 w 12192000"/>
              <a:gd name="connsiteY19" fmla="*/ 2642448 h 3781151"/>
              <a:gd name="connsiteX20" fmla="*/ 2023175 w 12192000"/>
              <a:gd name="connsiteY20" fmla="*/ 2648402 h 3781151"/>
              <a:gd name="connsiteX21" fmla="*/ 2040685 w 12192000"/>
              <a:gd name="connsiteY21" fmla="*/ 2652651 h 3781151"/>
              <a:gd name="connsiteX22" fmla="*/ 2057102 w 12192000"/>
              <a:gd name="connsiteY22" fmla="*/ 2645758 h 3781151"/>
              <a:gd name="connsiteX23" fmla="*/ 2052057 w 12192000"/>
              <a:gd name="connsiteY23" fmla="*/ 2618002 h 3781151"/>
              <a:gd name="connsiteX24" fmla="*/ 2052988 w 12192000"/>
              <a:gd name="connsiteY24" fmla="*/ 2617321 h 3781151"/>
              <a:gd name="connsiteX25" fmla="*/ 2075835 w 12192000"/>
              <a:gd name="connsiteY25" fmla="*/ 2625051 h 3781151"/>
              <a:gd name="connsiteX26" fmla="*/ 2105280 w 12192000"/>
              <a:gd name="connsiteY26" fmla="*/ 2621772 h 3781151"/>
              <a:gd name="connsiteX27" fmla="*/ 2271487 w 12192000"/>
              <a:gd name="connsiteY27" fmla="*/ 2559602 h 3781151"/>
              <a:gd name="connsiteX28" fmla="*/ 2450874 w 12192000"/>
              <a:gd name="connsiteY28" fmla="*/ 2540963 h 3781151"/>
              <a:gd name="connsiteX29" fmla="*/ 2507266 w 12192000"/>
              <a:gd name="connsiteY29" fmla="*/ 2511976 h 3781151"/>
              <a:gd name="connsiteX30" fmla="*/ 2641503 w 12192000"/>
              <a:gd name="connsiteY30" fmla="*/ 2426341 h 3781151"/>
              <a:gd name="connsiteX31" fmla="*/ 2817182 w 12192000"/>
              <a:gd name="connsiteY31" fmla="*/ 2265557 h 3781151"/>
              <a:gd name="connsiteX32" fmla="*/ 2957554 w 12192000"/>
              <a:gd name="connsiteY32" fmla="*/ 2180877 h 3781151"/>
              <a:gd name="connsiteX33" fmla="*/ 3003677 w 12192000"/>
              <a:gd name="connsiteY33" fmla="*/ 2154878 h 3781151"/>
              <a:gd name="connsiteX34" fmla="*/ 3046876 w 12192000"/>
              <a:gd name="connsiteY34" fmla="*/ 2081296 h 3781151"/>
              <a:gd name="connsiteX35" fmla="*/ 3303290 w 12192000"/>
              <a:gd name="connsiteY35" fmla="*/ 1995084 h 3781151"/>
              <a:gd name="connsiteX36" fmla="*/ 3395602 w 12192000"/>
              <a:gd name="connsiteY36" fmla="*/ 1893639 h 3781151"/>
              <a:gd name="connsiteX37" fmla="*/ 3430100 w 12192000"/>
              <a:gd name="connsiteY37" fmla="*/ 1867444 h 3781151"/>
              <a:gd name="connsiteX38" fmla="*/ 3437914 w 12192000"/>
              <a:gd name="connsiteY38" fmla="*/ 1869491 h 3781151"/>
              <a:gd name="connsiteX39" fmla="*/ 3438972 w 12192000"/>
              <a:gd name="connsiteY39" fmla="*/ 1871208 h 3781151"/>
              <a:gd name="connsiteX40" fmla="*/ 3547723 w 12192000"/>
              <a:gd name="connsiteY40" fmla="*/ 1831216 h 3781151"/>
              <a:gd name="connsiteX41" fmla="*/ 3572350 w 12192000"/>
              <a:gd name="connsiteY41" fmla="*/ 1826069 h 3781151"/>
              <a:gd name="connsiteX42" fmla="*/ 3575291 w 12192000"/>
              <a:gd name="connsiteY42" fmla="*/ 1827289 h 3781151"/>
              <a:gd name="connsiteX43" fmla="*/ 3595183 w 12192000"/>
              <a:gd name="connsiteY43" fmla="*/ 1816299 h 3781151"/>
              <a:gd name="connsiteX44" fmla="*/ 3611353 w 12192000"/>
              <a:gd name="connsiteY44" fmla="*/ 1798929 h 3781151"/>
              <a:gd name="connsiteX45" fmla="*/ 3825586 w 12192000"/>
              <a:gd name="connsiteY45" fmla="*/ 1798552 h 3781151"/>
              <a:gd name="connsiteX46" fmla="*/ 4166327 w 12192000"/>
              <a:gd name="connsiteY46" fmla="*/ 1747015 h 3781151"/>
              <a:gd name="connsiteX47" fmla="*/ 4437661 w 12192000"/>
              <a:gd name="connsiteY47" fmla="*/ 1663068 h 3781151"/>
              <a:gd name="connsiteX48" fmla="*/ 4510862 w 12192000"/>
              <a:gd name="connsiteY48" fmla="*/ 1665514 h 3781151"/>
              <a:gd name="connsiteX49" fmla="*/ 4573217 w 12192000"/>
              <a:gd name="connsiteY49" fmla="*/ 1633854 h 3781151"/>
              <a:gd name="connsiteX50" fmla="*/ 4605137 w 12192000"/>
              <a:gd name="connsiteY50" fmla="*/ 1644474 h 3781151"/>
              <a:gd name="connsiteX51" fmla="*/ 4623509 w 12192000"/>
              <a:gd name="connsiteY51" fmla="*/ 1643919 h 3781151"/>
              <a:gd name="connsiteX52" fmla="*/ 4629310 w 12192000"/>
              <a:gd name="connsiteY52" fmla="*/ 1653854 h 3781151"/>
              <a:gd name="connsiteX53" fmla="*/ 4657404 w 12192000"/>
              <a:gd name="connsiteY53" fmla="*/ 1660247 h 3781151"/>
              <a:gd name="connsiteX54" fmla="*/ 4691044 w 12192000"/>
              <a:gd name="connsiteY54" fmla="*/ 1656408 h 3781151"/>
              <a:gd name="connsiteX55" fmla="*/ 4850032 w 12192000"/>
              <a:gd name="connsiteY55" fmla="*/ 1626917 h 3781151"/>
              <a:gd name="connsiteX56" fmla="*/ 4945654 w 12192000"/>
              <a:gd name="connsiteY56" fmla="*/ 1615689 h 3781151"/>
              <a:gd name="connsiteX57" fmla="*/ 4982770 w 12192000"/>
              <a:gd name="connsiteY57" fmla="*/ 1621504 h 3781151"/>
              <a:gd name="connsiteX58" fmla="*/ 5034068 w 12192000"/>
              <a:gd name="connsiteY58" fmla="*/ 1622846 h 3781151"/>
              <a:gd name="connsiteX59" fmla="*/ 5157133 w 12192000"/>
              <a:gd name="connsiteY59" fmla="*/ 1608775 h 3781151"/>
              <a:gd name="connsiteX60" fmla="*/ 5331645 w 12192000"/>
              <a:gd name="connsiteY60" fmla="*/ 1590152 h 3781151"/>
              <a:gd name="connsiteX61" fmla="*/ 5339977 w 12192000"/>
              <a:gd name="connsiteY61" fmla="*/ 1596841 h 3781151"/>
              <a:gd name="connsiteX62" fmla="*/ 5400314 w 12192000"/>
              <a:gd name="connsiteY62" fmla="*/ 1588177 h 3781151"/>
              <a:gd name="connsiteX63" fmla="*/ 5607257 w 12192000"/>
              <a:gd name="connsiteY63" fmla="*/ 1505972 h 3781151"/>
              <a:gd name="connsiteX64" fmla="*/ 5725292 w 12192000"/>
              <a:gd name="connsiteY64" fmla="*/ 1490473 h 3781151"/>
              <a:gd name="connsiteX65" fmla="*/ 5767898 w 12192000"/>
              <a:gd name="connsiteY65" fmla="*/ 1493335 h 3781151"/>
              <a:gd name="connsiteX66" fmla="*/ 5839240 w 12192000"/>
              <a:gd name="connsiteY66" fmla="*/ 1497610 h 3781151"/>
              <a:gd name="connsiteX67" fmla="*/ 5905402 w 12192000"/>
              <a:gd name="connsiteY67" fmla="*/ 1514878 h 3781151"/>
              <a:gd name="connsiteX68" fmla="*/ 5964698 w 12192000"/>
              <a:gd name="connsiteY68" fmla="*/ 1489113 h 3781151"/>
              <a:gd name="connsiteX69" fmla="*/ 6017881 w 12192000"/>
              <a:gd name="connsiteY69" fmla="*/ 1478726 h 3781151"/>
              <a:gd name="connsiteX70" fmla="*/ 6023244 w 12192000"/>
              <a:gd name="connsiteY70" fmla="*/ 1485861 h 3781151"/>
              <a:gd name="connsiteX71" fmla="*/ 6030193 w 12192000"/>
              <a:gd name="connsiteY71" fmla="*/ 1485330 h 3781151"/>
              <a:gd name="connsiteX72" fmla="*/ 6032755 w 12192000"/>
              <a:gd name="connsiteY72" fmla="*/ 1476614 h 3781151"/>
              <a:gd name="connsiteX73" fmla="*/ 6114491 w 12192000"/>
              <a:gd name="connsiteY73" fmla="*/ 1435020 h 3781151"/>
              <a:gd name="connsiteX74" fmla="*/ 6228089 w 12192000"/>
              <a:gd name="connsiteY74" fmla="*/ 1392213 h 3781151"/>
              <a:gd name="connsiteX75" fmla="*/ 6266132 w 12192000"/>
              <a:gd name="connsiteY75" fmla="*/ 1396181 h 3781151"/>
              <a:gd name="connsiteX76" fmla="*/ 6266284 w 12192000"/>
              <a:gd name="connsiteY76" fmla="*/ 1396172 h 3781151"/>
              <a:gd name="connsiteX77" fmla="*/ 6267815 w 12192000"/>
              <a:gd name="connsiteY77" fmla="*/ 1401423 h 3781151"/>
              <a:gd name="connsiteX78" fmla="*/ 6277660 w 12192000"/>
              <a:gd name="connsiteY78" fmla="*/ 1400632 h 3781151"/>
              <a:gd name="connsiteX79" fmla="*/ 6290206 w 12192000"/>
              <a:gd name="connsiteY79" fmla="*/ 1395045 h 3781151"/>
              <a:gd name="connsiteX80" fmla="*/ 6318021 w 12192000"/>
              <a:gd name="connsiteY80" fmla="*/ 1401415 h 3781151"/>
              <a:gd name="connsiteX81" fmla="*/ 6319318 w 12192000"/>
              <a:gd name="connsiteY81" fmla="*/ 1402047 h 3781151"/>
              <a:gd name="connsiteX82" fmla="*/ 6391161 w 12192000"/>
              <a:gd name="connsiteY82" fmla="*/ 1439443 h 3781151"/>
              <a:gd name="connsiteX83" fmla="*/ 6458507 w 12192000"/>
              <a:gd name="connsiteY83" fmla="*/ 1506631 h 3781151"/>
              <a:gd name="connsiteX84" fmla="*/ 6567007 w 12192000"/>
              <a:gd name="connsiteY84" fmla="*/ 1543856 h 3781151"/>
              <a:gd name="connsiteX85" fmla="*/ 6607554 w 12192000"/>
              <a:gd name="connsiteY85" fmla="*/ 1553791 h 3781151"/>
              <a:gd name="connsiteX86" fmla="*/ 6731017 w 12192000"/>
              <a:gd name="connsiteY86" fmla="*/ 1571341 h 3781151"/>
              <a:gd name="connsiteX87" fmla="*/ 6734116 w 12192000"/>
              <a:gd name="connsiteY87" fmla="*/ 1568435 h 3781151"/>
              <a:gd name="connsiteX88" fmla="*/ 6918249 w 12192000"/>
              <a:gd name="connsiteY88" fmla="*/ 1468691 h 3781151"/>
              <a:gd name="connsiteX89" fmla="*/ 7067518 w 12192000"/>
              <a:gd name="connsiteY89" fmla="*/ 1422257 h 3781151"/>
              <a:gd name="connsiteX90" fmla="*/ 7124203 w 12192000"/>
              <a:gd name="connsiteY90" fmla="*/ 1416853 h 3781151"/>
              <a:gd name="connsiteX91" fmla="*/ 7218949 w 12192000"/>
              <a:gd name="connsiteY91" fmla="*/ 1407112 h 3781151"/>
              <a:gd name="connsiteX92" fmla="*/ 7298895 w 12192000"/>
              <a:gd name="connsiteY92" fmla="*/ 1427110 h 3781151"/>
              <a:gd name="connsiteX93" fmla="*/ 7374497 w 12192000"/>
              <a:gd name="connsiteY93" fmla="*/ 1408155 h 3781151"/>
              <a:gd name="connsiteX94" fmla="*/ 7380250 w 12192000"/>
              <a:gd name="connsiteY94" fmla="*/ 1368474 h 3781151"/>
              <a:gd name="connsiteX95" fmla="*/ 7464957 w 12192000"/>
              <a:gd name="connsiteY95" fmla="*/ 1359648 h 3781151"/>
              <a:gd name="connsiteX96" fmla="*/ 7594747 w 12192000"/>
              <a:gd name="connsiteY96" fmla="*/ 1350130 h 3781151"/>
              <a:gd name="connsiteX97" fmla="*/ 7666555 w 12192000"/>
              <a:gd name="connsiteY97" fmla="*/ 1335529 h 3781151"/>
              <a:gd name="connsiteX98" fmla="*/ 7866007 w 12192000"/>
              <a:gd name="connsiteY98" fmla="*/ 1305544 h 3781151"/>
              <a:gd name="connsiteX99" fmla="*/ 8068308 w 12192000"/>
              <a:gd name="connsiteY99" fmla="*/ 1283051 h 3781151"/>
              <a:gd name="connsiteX100" fmla="*/ 8202385 w 12192000"/>
              <a:gd name="connsiteY100" fmla="*/ 1312300 h 3781151"/>
              <a:gd name="connsiteX101" fmla="*/ 8367138 w 12192000"/>
              <a:gd name="connsiteY101" fmla="*/ 1289211 h 3781151"/>
              <a:gd name="connsiteX102" fmla="*/ 8396799 w 12192000"/>
              <a:gd name="connsiteY102" fmla="*/ 1291584 h 3781151"/>
              <a:gd name="connsiteX103" fmla="*/ 8431415 w 12192000"/>
              <a:gd name="connsiteY103" fmla="*/ 1275098 h 3781151"/>
              <a:gd name="connsiteX104" fmla="*/ 8569515 w 12192000"/>
              <a:gd name="connsiteY104" fmla="*/ 1207037 h 3781151"/>
              <a:gd name="connsiteX105" fmla="*/ 8672452 w 12192000"/>
              <a:gd name="connsiteY105" fmla="*/ 1135782 h 3781151"/>
              <a:gd name="connsiteX106" fmla="*/ 8824768 w 12192000"/>
              <a:gd name="connsiteY106" fmla="*/ 1121217 h 3781151"/>
              <a:gd name="connsiteX107" fmla="*/ 8909609 w 12192000"/>
              <a:gd name="connsiteY107" fmla="*/ 1087532 h 3781151"/>
              <a:gd name="connsiteX108" fmla="*/ 9036318 w 12192000"/>
              <a:gd name="connsiteY108" fmla="*/ 994500 h 3781151"/>
              <a:gd name="connsiteX109" fmla="*/ 9230382 w 12192000"/>
              <a:gd name="connsiteY109" fmla="*/ 955654 h 3781151"/>
              <a:gd name="connsiteX110" fmla="*/ 9286437 w 12192000"/>
              <a:gd name="connsiteY110" fmla="*/ 997858 h 3781151"/>
              <a:gd name="connsiteX111" fmla="*/ 9349089 w 12192000"/>
              <a:gd name="connsiteY111" fmla="*/ 1015184 h 3781151"/>
              <a:gd name="connsiteX112" fmla="*/ 9347314 w 12192000"/>
              <a:gd name="connsiteY112" fmla="*/ 933744 h 3781151"/>
              <a:gd name="connsiteX113" fmla="*/ 9492995 w 12192000"/>
              <a:gd name="connsiteY113" fmla="*/ 830749 h 3781151"/>
              <a:gd name="connsiteX114" fmla="*/ 9568501 w 12192000"/>
              <a:gd name="connsiteY114" fmla="*/ 787793 h 3781151"/>
              <a:gd name="connsiteX115" fmla="*/ 9691686 w 12192000"/>
              <a:gd name="connsiteY115" fmla="*/ 738088 h 3781151"/>
              <a:gd name="connsiteX116" fmla="*/ 9728219 w 12192000"/>
              <a:gd name="connsiteY116" fmla="*/ 719921 h 3781151"/>
              <a:gd name="connsiteX117" fmla="*/ 10080661 w 12192000"/>
              <a:gd name="connsiteY117" fmla="*/ 505423 h 3781151"/>
              <a:gd name="connsiteX118" fmla="*/ 10335073 w 12192000"/>
              <a:gd name="connsiteY118" fmla="*/ 523921 h 3781151"/>
              <a:gd name="connsiteX119" fmla="*/ 10593135 w 12192000"/>
              <a:gd name="connsiteY119" fmla="*/ 467427 h 3781151"/>
              <a:gd name="connsiteX120" fmla="*/ 10655931 w 12192000"/>
              <a:gd name="connsiteY120" fmla="*/ 401632 h 3781151"/>
              <a:gd name="connsiteX121" fmla="*/ 10695298 w 12192000"/>
              <a:gd name="connsiteY121" fmla="*/ 391761 h 3781151"/>
              <a:gd name="connsiteX122" fmla="*/ 10761489 w 12192000"/>
              <a:gd name="connsiteY122" fmla="*/ 380170 h 3781151"/>
              <a:gd name="connsiteX123" fmla="*/ 10853610 w 12192000"/>
              <a:gd name="connsiteY123" fmla="*/ 332449 h 3781151"/>
              <a:gd name="connsiteX124" fmla="*/ 11052930 w 12192000"/>
              <a:gd name="connsiteY124" fmla="*/ 280871 h 3781151"/>
              <a:gd name="connsiteX125" fmla="*/ 11359700 w 12192000"/>
              <a:gd name="connsiteY125" fmla="*/ 158445 h 3781151"/>
              <a:gd name="connsiteX126" fmla="*/ 11672425 w 12192000"/>
              <a:gd name="connsiteY126" fmla="*/ 31452 h 3781151"/>
              <a:gd name="connsiteX127" fmla="*/ 11912086 w 12192000"/>
              <a:gd name="connsiteY127" fmla="*/ 45240 h 3781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</a:cxnLst>
            <a:rect l="l" t="t" r="r" b="b"/>
            <a:pathLst>
              <a:path w="12192000" h="3781151">
                <a:moveTo>
                  <a:pt x="11912086" y="45240"/>
                </a:moveTo>
                <a:cubicBezTo>
                  <a:pt x="11978685" y="44809"/>
                  <a:pt x="12131701" y="5428"/>
                  <a:pt x="12178353" y="0"/>
                </a:cubicBezTo>
                <a:lnTo>
                  <a:pt x="12192000" y="12672"/>
                </a:lnTo>
                <a:lnTo>
                  <a:pt x="12192000" y="3781151"/>
                </a:lnTo>
                <a:lnTo>
                  <a:pt x="0" y="3781151"/>
                </a:lnTo>
                <a:lnTo>
                  <a:pt x="0" y="3053542"/>
                </a:lnTo>
                <a:lnTo>
                  <a:pt x="8171" y="3051191"/>
                </a:lnTo>
                <a:cubicBezTo>
                  <a:pt x="28756" y="3043875"/>
                  <a:pt x="48583" y="3035495"/>
                  <a:pt x="67297" y="3026485"/>
                </a:cubicBezTo>
                <a:cubicBezTo>
                  <a:pt x="89015" y="3055804"/>
                  <a:pt x="155058" y="3003158"/>
                  <a:pt x="156970" y="3066095"/>
                </a:cubicBezTo>
                <a:cubicBezTo>
                  <a:pt x="182504" y="3055761"/>
                  <a:pt x="194363" y="3027142"/>
                  <a:pt x="191925" y="3069149"/>
                </a:cubicBezTo>
                <a:cubicBezTo>
                  <a:pt x="226275" y="3060156"/>
                  <a:pt x="217518" y="3125136"/>
                  <a:pt x="260901" y="3111386"/>
                </a:cubicBezTo>
                <a:cubicBezTo>
                  <a:pt x="237722" y="3013204"/>
                  <a:pt x="375117" y="3046101"/>
                  <a:pt x="408315" y="2967418"/>
                </a:cubicBezTo>
                <a:cubicBezTo>
                  <a:pt x="497601" y="2998081"/>
                  <a:pt x="567973" y="2940149"/>
                  <a:pt x="658076" y="2930787"/>
                </a:cubicBezTo>
                <a:cubicBezTo>
                  <a:pt x="708095" y="2995959"/>
                  <a:pt x="785916" y="2931372"/>
                  <a:pt x="851279" y="2924771"/>
                </a:cubicBezTo>
                <a:cubicBezTo>
                  <a:pt x="916106" y="2907445"/>
                  <a:pt x="960543" y="2837916"/>
                  <a:pt x="1047040" y="2826828"/>
                </a:cubicBezTo>
                <a:cubicBezTo>
                  <a:pt x="1130754" y="2752596"/>
                  <a:pt x="1276437" y="2781431"/>
                  <a:pt x="1377085" y="2735410"/>
                </a:cubicBezTo>
                <a:cubicBezTo>
                  <a:pt x="1444016" y="2785754"/>
                  <a:pt x="1403964" y="2734873"/>
                  <a:pt x="1465015" y="2734757"/>
                </a:cubicBezTo>
                <a:cubicBezTo>
                  <a:pt x="1515376" y="2730917"/>
                  <a:pt x="1612560" y="2724306"/>
                  <a:pt x="1679251" y="2712367"/>
                </a:cubicBezTo>
                <a:cubicBezTo>
                  <a:pt x="1721132" y="2669280"/>
                  <a:pt x="1814171" y="2719581"/>
                  <a:pt x="1865161" y="2663121"/>
                </a:cubicBezTo>
                <a:cubicBezTo>
                  <a:pt x="1885508" y="2647236"/>
                  <a:pt x="1958240" y="2627918"/>
                  <a:pt x="1977927" y="2642448"/>
                </a:cubicBezTo>
                <a:cubicBezTo>
                  <a:pt x="1994313" y="2642169"/>
                  <a:pt x="2009788" y="2630665"/>
                  <a:pt x="2023175" y="2648402"/>
                </a:cubicBezTo>
                <a:cubicBezTo>
                  <a:pt x="2027984" y="2653519"/>
                  <a:pt x="2034136" y="2654134"/>
                  <a:pt x="2040685" y="2652651"/>
                </a:cubicBezTo>
                <a:lnTo>
                  <a:pt x="2057102" y="2645758"/>
                </a:lnTo>
                <a:lnTo>
                  <a:pt x="2052057" y="2618002"/>
                </a:lnTo>
                <a:lnTo>
                  <a:pt x="2052988" y="2617321"/>
                </a:lnTo>
                <a:cubicBezTo>
                  <a:pt x="2058901" y="2612479"/>
                  <a:pt x="2065203" y="2609553"/>
                  <a:pt x="2075835" y="2625051"/>
                </a:cubicBezTo>
                <a:cubicBezTo>
                  <a:pt x="2086915" y="2617266"/>
                  <a:pt x="2090174" y="2605518"/>
                  <a:pt x="2105280" y="2621772"/>
                </a:cubicBezTo>
                <a:cubicBezTo>
                  <a:pt x="2137889" y="2610864"/>
                  <a:pt x="2228682" y="2579548"/>
                  <a:pt x="2271487" y="2559602"/>
                </a:cubicBezTo>
                <a:cubicBezTo>
                  <a:pt x="2329085" y="2546134"/>
                  <a:pt x="2359908" y="2564442"/>
                  <a:pt x="2450874" y="2540963"/>
                </a:cubicBezTo>
                <a:cubicBezTo>
                  <a:pt x="2458291" y="2494924"/>
                  <a:pt x="2488302" y="2535186"/>
                  <a:pt x="2507266" y="2511976"/>
                </a:cubicBezTo>
                <a:cubicBezTo>
                  <a:pt x="2558011" y="2487992"/>
                  <a:pt x="2594040" y="2465160"/>
                  <a:pt x="2641503" y="2426341"/>
                </a:cubicBezTo>
                <a:cubicBezTo>
                  <a:pt x="2651261" y="2338141"/>
                  <a:pt x="2773097" y="2356570"/>
                  <a:pt x="2817182" y="2265557"/>
                </a:cubicBezTo>
                <a:cubicBezTo>
                  <a:pt x="2871451" y="2222306"/>
                  <a:pt x="2898877" y="2247383"/>
                  <a:pt x="2957554" y="2180877"/>
                </a:cubicBezTo>
                <a:cubicBezTo>
                  <a:pt x="2981173" y="2203103"/>
                  <a:pt x="2991267" y="2163934"/>
                  <a:pt x="3003677" y="2154878"/>
                </a:cubicBezTo>
                <a:cubicBezTo>
                  <a:pt x="3016971" y="2140621"/>
                  <a:pt x="3016351" y="2103128"/>
                  <a:pt x="3046876" y="2081296"/>
                </a:cubicBezTo>
                <a:cubicBezTo>
                  <a:pt x="3097864" y="2049348"/>
                  <a:pt x="3203688" y="2064646"/>
                  <a:pt x="3303290" y="1995084"/>
                </a:cubicBezTo>
                <a:cubicBezTo>
                  <a:pt x="3332789" y="1977297"/>
                  <a:pt x="3365695" y="1919146"/>
                  <a:pt x="3395602" y="1893639"/>
                </a:cubicBezTo>
                <a:lnTo>
                  <a:pt x="3430100" y="1867444"/>
                </a:lnTo>
                <a:lnTo>
                  <a:pt x="3437914" y="1869491"/>
                </a:lnTo>
                <a:lnTo>
                  <a:pt x="3438972" y="1871208"/>
                </a:lnTo>
                <a:lnTo>
                  <a:pt x="3547723" y="1831216"/>
                </a:lnTo>
                <a:cubicBezTo>
                  <a:pt x="3552630" y="1827126"/>
                  <a:pt x="3559871" y="1824701"/>
                  <a:pt x="3572350" y="1826069"/>
                </a:cubicBezTo>
                <a:lnTo>
                  <a:pt x="3575291" y="1827289"/>
                </a:lnTo>
                <a:lnTo>
                  <a:pt x="3595183" y="1816299"/>
                </a:lnTo>
                <a:cubicBezTo>
                  <a:pt x="3601515" y="1811585"/>
                  <a:pt x="3607034" y="1805917"/>
                  <a:pt x="3611353" y="1798929"/>
                </a:cubicBezTo>
                <a:cubicBezTo>
                  <a:pt x="3682924" y="1824101"/>
                  <a:pt x="3749808" y="1802343"/>
                  <a:pt x="3825586" y="1798552"/>
                </a:cubicBezTo>
                <a:cubicBezTo>
                  <a:pt x="3916204" y="1785116"/>
                  <a:pt x="4063775" y="1766619"/>
                  <a:pt x="4166327" y="1747015"/>
                </a:cubicBezTo>
                <a:cubicBezTo>
                  <a:pt x="4242504" y="1696035"/>
                  <a:pt x="4349880" y="1693056"/>
                  <a:pt x="4437661" y="1663068"/>
                </a:cubicBezTo>
                <a:cubicBezTo>
                  <a:pt x="4488900" y="1701750"/>
                  <a:pt x="4460066" y="1663570"/>
                  <a:pt x="4510862" y="1665514"/>
                </a:cubicBezTo>
                <a:cubicBezTo>
                  <a:pt x="4494570" y="1625937"/>
                  <a:pt x="4573332" y="1680866"/>
                  <a:pt x="4573217" y="1633854"/>
                </a:cubicBezTo>
                <a:lnTo>
                  <a:pt x="4605137" y="1644474"/>
                </a:lnTo>
                <a:lnTo>
                  <a:pt x="4623509" y="1643919"/>
                </a:lnTo>
                <a:lnTo>
                  <a:pt x="4629310" y="1653854"/>
                </a:lnTo>
                <a:lnTo>
                  <a:pt x="4657404" y="1660247"/>
                </a:lnTo>
                <a:cubicBezTo>
                  <a:pt x="4667829" y="1661084"/>
                  <a:pt x="4678935" y="1660158"/>
                  <a:pt x="4691044" y="1656408"/>
                </a:cubicBezTo>
                <a:cubicBezTo>
                  <a:pt x="4729679" y="1626597"/>
                  <a:pt x="4802640" y="1666115"/>
                  <a:pt x="4850032" y="1626917"/>
                </a:cubicBezTo>
                <a:cubicBezTo>
                  <a:pt x="4868357" y="1616087"/>
                  <a:pt x="4930559" y="1604512"/>
                  <a:pt x="4945654" y="1615689"/>
                </a:cubicBezTo>
                <a:cubicBezTo>
                  <a:pt x="4959310" y="1616030"/>
                  <a:pt x="4973195" y="1608214"/>
                  <a:pt x="4982770" y="1621504"/>
                </a:cubicBezTo>
                <a:cubicBezTo>
                  <a:pt x="4996971" y="1636961"/>
                  <a:pt x="5035380" y="1600988"/>
                  <a:pt x="5034068" y="1622846"/>
                </a:cubicBezTo>
                <a:cubicBezTo>
                  <a:pt x="5061512" y="1597974"/>
                  <a:pt x="5127967" y="1605147"/>
                  <a:pt x="5157133" y="1608775"/>
                </a:cubicBezTo>
                <a:cubicBezTo>
                  <a:pt x="5206729" y="1603324"/>
                  <a:pt x="5295851" y="1596182"/>
                  <a:pt x="5331645" y="1590152"/>
                </a:cubicBezTo>
                <a:cubicBezTo>
                  <a:pt x="5333984" y="1592710"/>
                  <a:pt x="5336792" y="1594964"/>
                  <a:pt x="5339977" y="1596841"/>
                </a:cubicBezTo>
                <a:cubicBezTo>
                  <a:pt x="5358481" y="1607745"/>
                  <a:pt x="5385498" y="1603866"/>
                  <a:pt x="5400314" y="1588177"/>
                </a:cubicBezTo>
                <a:cubicBezTo>
                  <a:pt x="5472382" y="1534711"/>
                  <a:pt x="5542525" y="1525044"/>
                  <a:pt x="5607257" y="1505972"/>
                </a:cubicBezTo>
                <a:cubicBezTo>
                  <a:pt x="5680984" y="1489008"/>
                  <a:pt x="5636802" y="1544517"/>
                  <a:pt x="5725292" y="1490473"/>
                </a:cubicBezTo>
                <a:cubicBezTo>
                  <a:pt x="5737022" y="1505421"/>
                  <a:pt x="5748880" y="1504359"/>
                  <a:pt x="5767898" y="1493335"/>
                </a:cubicBezTo>
                <a:cubicBezTo>
                  <a:pt x="5803852" y="1486328"/>
                  <a:pt x="5805362" y="1528317"/>
                  <a:pt x="5839240" y="1497610"/>
                </a:cubicBezTo>
                <a:lnTo>
                  <a:pt x="5905402" y="1514878"/>
                </a:lnTo>
                <a:cubicBezTo>
                  <a:pt x="5901291" y="1508724"/>
                  <a:pt x="5950204" y="1492204"/>
                  <a:pt x="5964698" y="1489113"/>
                </a:cubicBezTo>
                <a:cubicBezTo>
                  <a:pt x="5995812" y="1486079"/>
                  <a:pt x="5996433" y="1454360"/>
                  <a:pt x="6017881" y="1478726"/>
                </a:cubicBezTo>
                <a:lnTo>
                  <a:pt x="6023244" y="1485861"/>
                </a:lnTo>
                <a:lnTo>
                  <a:pt x="6030193" y="1485330"/>
                </a:lnTo>
                <a:cubicBezTo>
                  <a:pt x="6033618" y="1484104"/>
                  <a:pt x="6034983" y="1481614"/>
                  <a:pt x="6032755" y="1476614"/>
                </a:cubicBezTo>
                <a:cubicBezTo>
                  <a:pt x="6067194" y="1490239"/>
                  <a:pt x="6088466" y="1448679"/>
                  <a:pt x="6114491" y="1435020"/>
                </a:cubicBezTo>
                <a:cubicBezTo>
                  <a:pt x="6142064" y="1449615"/>
                  <a:pt x="6169479" y="1406568"/>
                  <a:pt x="6228089" y="1392213"/>
                </a:cubicBezTo>
                <a:cubicBezTo>
                  <a:pt x="6243312" y="1400769"/>
                  <a:pt x="6253169" y="1398278"/>
                  <a:pt x="6266132" y="1396181"/>
                </a:cubicBezTo>
                <a:lnTo>
                  <a:pt x="6266284" y="1396172"/>
                </a:lnTo>
                <a:lnTo>
                  <a:pt x="6267815" y="1401423"/>
                </a:lnTo>
                <a:cubicBezTo>
                  <a:pt x="6269799" y="1402279"/>
                  <a:pt x="6272864" y="1402139"/>
                  <a:pt x="6277660" y="1400632"/>
                </a:cubicBezTo>
                <a:lnTo>
                  <a:pt x="6290206" y="1395045"/>
                </a:lnTo>
                <a:lnTo>
                  <a:pt x="6318021" y="1401415"/>
                </a:lnTo>
                <a:lnTo>
                  <a:pt x="6319318" y="1402047"/>
                </a:lnTo>
                <a:cubicBezTo>
                  <a:pt x="6334539" y="1420654"/>
                  <a:pt x="6367219" y="1433921"/>
                  <a:pt x="6391161" y="1439443"/>
                </a:cubicBezTo>
                <a:cubicBezTo>
                  <a:pt x="6434439" y="1452557"/>
                  <a:pt x="6407965" y="1524529"/>
                  <a:pt x="6458507" y="1506631"/>
                </a:cubicBezTo>
                <a:cubicBezTo>
                  <a:pt x="6498962" y="1519088"/>
                  <a:pt x="6528008" y="1546659"/>
                  <a:pt x="6567007" y="1543856"/>
                </a:cubicBezTo>
                <a:cubicBezTo>
                  <a:pt x="6576136" y="1561541"/>
                  <a:pt x="6587386" y="1570794"/>
                  <a:pt x="6607554" y="1553791"/>
                </a:cubicBezTo>
                <a:lnTo>
                  <a:pt x="6731017" y="1571341"/>
                </a:lnTo>
                <a:lnTo>
                  <a:pt x="6734116" y="1568435"/>
                </a:lnTo>
                <a:cubicBezTo>
                  <a:pt x="6794984" y="1521745"/>
                  <a:pt x="6859485" y="1498439"/>
                  <a:pt x="6918249" y="1468691"/>
                </a:cubicBezTo>
                <a:cubicBezTo>
                  <a:pt x="7009071" y="1429904"/>
                  <a:pt x="6969691" y="1514055"/>
                  <a:pt x="7067518" y="1422257"/>
                </a:cubicBezTo>
                <a:cubicBezTo>
                  <a:pt x="7087823" y="1439788"/>
                  <a:pt x="7102980" y="1435790"/>
                  <a:pt x="7124203" y="1416853"/>
                </a:cubicBezTo>
                <a:cubicBezTo>
                  <a:pt x="7168915" y="1399637"/>
                  <a:pt x="7184820" y="1455712"/>
                  <a:pt x="7218949" y="1407112"/>
                </a:cubicBezTo>
                <a:cubicBezTo>
                  <a:pt x="7221159" y="1439394"/>
                  <a:pt x="7309021" y="1389335"/>
                  <a:pt x="7298895" y="1427110"/>
                </a:cubicBezTo>
                <a:cubicBezTo>
                  <a:pt x="7337930" y="1443950"/>
                  <a:pt x="7336913" y="1394754"/>
                  <a:pt x="7374497" y="1408155"/>
                </a:cubicBezTo>
                <a:cubicBezTo>
                  <a:pt x="7409515" y="1402378"/>
                  <a:pt x="7344382" y="1383073"/>
                  <a:pt x="7380250" y="1368474"/>
                </a:cubicBezTo>
                <a:cubicBezTo>
                  <a:pt x="7425618" y="1356098"/>
                  <a:pt x="7406453" y="1302042"/>
                  <a:pt x="7464957" y="1359648"/>
                </a:cubicBezTo>
                <a:cubicBezTo>
                  <a:pt x="7505651" y="1327423"/>
                  <a:pt x="7525583" y="1355458"/>
                  <a:pt x="7594747" y="1350130"/>
                </a:cubicBezTo>
                <a:cubicBezTo>
                  <a:pt x="7615403" y="1324130"/>
                  <a:pt x="7639787" y="1325624"/>
                  <a:pt x="7666555" y="1335529"/>
                </a:cubicBezTo>
                <a:cubicBezTo>
                  <a:pt x="7727140" y="1310931"/>
                  <a:pt x="7792616" y="1317938"/>
                  <a:pt x="7866007" y="1305544"/>
                </a:cubicBezTo>
                <a:cubicBezTo>
                  <a:pt x="7934731" y="1261485"/>
                  <a:pt x="7989941" y="1296492"/>
                  <a:pt x="8068308" y="1283051"/>
                </a:cubicBezTo>
                <a:cubicBezTo>
                  <a:pt x="8126898" y="1215106"/>
                  <a:pt x="8140003" y="1333948"/>
                  <a:pt x="8202385" y="1312300"/>
                </a:cubicBezTo>
                <a:cubicBezTo>
                  <a:pt x="8291179" y="1240185"/>
                  <a:pt x="8212592" y="1349983"/>
                  <a:pt x="8367138" y="1289211"/>
                </a:cubicBezTo>
                <a:cubicBezTo>
                  <a:pt x="8373739" y="1279547"/>
                  <a:pt x="8395557" y="1281284"/>
                  <a:pt x="8396799" y="1291584"/>
                </a:cubicBezTo>
                <a:cubicBezTo>
                  <a:pt x="8405909" y="1285698"/>
                  <a:pt x="8423830" y="1260181"/>
                  <a:pt x="8431415" y="1275098"/>
                </a:cubicBezTo>
                <a:cubicBezTo>
                  <a:pt x="8482885" y="1262532"/>
                  <a:pt x="8530450" y="1239094"/>
                  <a:pt x="8569515" y="1207037"/>
                </a:cubicBezTo>
                <a:cubicBezTo>
                  <a:pt x="8676339" y="1206081"/>
                  <a:pt x="8599114" y="1148363"/>
                  <a:pt x="8672452" y="1135782"/>
                </a:cubicBezTo>
                <a:cubicBezTo>
                  <a:pt x="8739379" y="1150433"/>
                  <a:pt x="8752364" y="1119350"/>
                  <a:pt x="8824768" y="1121217"/>
                </a:cubicBezTo>
                <a:cubicBezTo>
                  <a:pt x="8831110" y="1064170"/>
                  <a:pt x="8888407" y="1109066"/>
                  <a:pt x="8909609" y="1087532"/>
                </a:cubicBezTo>
                <a:cubicBezTo>
                  <a:pt x="8969149" y="1135268"/>
                  <a:pt x="8993146" y="1005324"/>
                  <a:pt x="9036318" y="994500"/>
                </a:cubicBezTo>
                <a:cubicBezTo>
                  <a:pt x="9111833" y="985376"/>
                  <a:pt x="9208822" y="1024926"/>
                  <a:pt x="9230382" y="955654"/>
                </a:cubicBezTo>
                <a:cubicBezTo>
                  <a:pt x="9243090" y="978495"/>
                  <a:pt x="9246487" y="1013279"/>
                  <a:pt x="9286437" y="997858"/>
                </a:cubicBezTo>
                <a:cubicBezTo>
                  <a:pt x="9306659" y="1005803"/>
                  <a:pt x="9320841" y="1042286"/>
                  <a:pt x="9349089" y="1015184"/>
                </a:cubicBezTo>
                <a:cubicBezTo>
                  <a:pt x="9297539" y="993073"/>
                  <a:pt x="9365224" y="970697"/>
                  <a:pt x="9347314" y="933744"/>
                </a:cubicBezTo>
                <a:cubicBezTo>
                  <a:pt x="9391763" y="896172"/>
                  <a:pt x="9519876" y="898486"/>
                  <a:pt x="9492995" y="830749"/>
                </a:cubicBezTo>
                <a:cubicBezTo>
                  <a:pt x="9496096" y="785926"/>
                  <a:pt x="9581066" y="832093"/>
                  <a:pt x="9568501" y="787793"/>
                </a:cubicBezTo>
                <a:cubicBezTo>
                  <a:pt x="9605859" y="808858"/>
                  <a:pt x="9643722" y="748912"/>
                  <a:pt x="9691686" y="738088"/>
                </a:cubicBezTo>
                <a:cubicBezTo>
                  <a:pt x="9694957" y="715846"/>
                  <a:pt x="9706184" y="714032"/>
                  <a:pt x="9728219" y="719921"/>
                </a:cubicBezTo>
                <a:cubicBezTo>
                  <a:pt x="9883693" y="691149"/>
                  <a:pt x="10033800" y="417068"/>
                  <a:pt x="10080661" y="505423"/>
                </a:cubicBezTo>
                <a:cubicBezTo>
                  <a:pt x="10117255" y="498450"/>
                  <a:pt x="10251293" y="561343"/>
                  <a:pt x="10335073" y="523921"/>
                </a:cubicBezTo>
                <a:cubicBezTo>
                  <a:pt x="10360847" y="467808"/>
                  <a:pt x="10551101" y="480568"/>
                  <a:pt x="10593135" y="467427"/>
                </a:cubicBezTo>
                <a:cubicBezTo>
                  <a:pt x="10595060" y="434512"/>
                  <a:pt x="10671327" y="446621"/>
                  <a:pt x="10655931" y="401632"/>
                </a:cubicBezTo>
                <a:cubicBezTo>
                  <a:pt x="10660917" y="380361"/>
                  <a:pt x="10682038" y="376266"/>
                  <a:pt x="10695298" y="391761"/>
                </a:cubicBezTo>
                <a:cubicBezTo>
                  <a:pt x="10719777" y="382620"/>
                  <a:pt x="10730799" y="356434"/>
                  <a:pt x="10761489" y="380170"/>
                </a:cubicBezTo>
                <a:cubicBezTo>
                  <a:pt x="10795364" y="368673"/>
                  <a:pt x="10817122" y="293346"/>
                  <a:pt x="10853610" y="332449"/>
                </a:cubicBezTo>
                <a:cubicBezTo>
                  <a:pt x="10869631" y="257157"/>
                  <a:pt x="10985528" y="306780"/>
                  <a:pt x="11052930" y="280871"/>
                </a:cubicBezTo>
                <a:cubicBezTo>
                  <a:pt x="11163601" y="187055"/>
                  <a:pt x="11297851" y="156453"/>
                  <a:pt x="11359700" y="158445"/>
                </a:cubicBezTo>
                <a:cubicBezTo>
                  <a:pt x="11474112" y="90496"/>
                  <a:pt x="11577587" y="55229"/>
                  <a:pt x="11672425" y="31452"/>
                </a:cubicBezTo>
                <a:cubicBezTo>
                  <a:pt x="11764489" y="21683"/>
                  <a:pt x="11827765" y="50482"/>
                  <a:pt x="11912086" y="45240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F97D35-4EDF-704B-BFBA-EB8A9D095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1343" y="782936"/>
            <a:ext cx="3831529" cy="7340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/>
              <a:t>Main.py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5AAC39E-8294-44DC-AB9F-2B9F22C397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821" y="492790"/>
            <a:ext cx="6084939" cy="5749222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5F6F5"/>
          </a:solidFill>
          <a:ln>
            <a:noFill/>
          </a:ln>
          <a:effectLst>
            <a:outerShdw blurRad="25400" dist="25400" dir="30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9FDAA9C-9094-F18A-6C2B-D43ED0BC3F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929" y="1807145"/>
            <a:ext cx="4044582" cy="4428753"/>
          </a:xfrm>
        </p:spPr>
        <p:txBody>
          <a:bodyPr>
            <a:normAutofit fontScale="62500" lnSpcReduction="20000"/>
          </a:bodyPr>
          <a:lstStyle/>
          <a:p>
            <a:r>
              <a:rPr lang="en-AU" dirty="0"/>
              <a:t>All loops within relevant functions</a:t>
            </a:r>
          </a:p>
          <a:p>
            <a:r>
              <a:rPr lang="en-AU" dirty="0" err="1"/>
              <a:t>Start_game</a:t>
            </a:r>
            <a:r>
              <a:rPr lang="en-AU" dirty="0"/>
              <a:t>() holds the main gameplay loop and sets player class. The loop itself uses: </a:t>
            </a:r>
            <a:r>
              <a:rPr lang="en-AU" dirty="0" err="1"/>
              <a:t>class_menu</a:t>
            </a:r>
            <a:r>
              <a:rPr lang="en-AU" dirty="0"/>
              <a:t>(), </a:t>
            </a:r>
            <a:r>
              <a:rPr lang="en-AU" dirty="0" err="1"/>
              <a:t>boss_Xhoth</a:t>
            </a:r>
            <a:r>
              <a:rPr lang="en-AU" dirty="0"/>
              <a:t>(), </a:t>
            </a:r>
            <a:r>
              <a:rPr lang="en-AU" dirty="0" err="1"/>
              <a:t>create_menu</a:t>
            </a:r>
            <a:r>
              <a:rPr lang="en-AU" dirty="0"/>
              <a:t>(), </a:t>
            </a:r>
            <a:r>
              <a:rPr lang="en-AU" dirty="0" err="1"/>
              <a:t>explore_room</a:t>
            </a:r>
            <a:r>
              <a:rPr lang="en-AU" dirty="0"/>
              <a:t>(), </a:t>
            </a:r>
            <a:r>
              <a:rPr lang="en-AU" dirty="0" err="1"/>
              <a:t>manage_inventory</a:t>
            </a:r>
            <a:r>
              <a:rPr lang="en-AU" dirty="0"/>
              <a:t>(), </a:t>
            </a:r>
            <a:r>
              <a:rPr lang="en-AU" dirty="0" err="1"/>
              <a:t>game_over</a:t>
            </a:r>
            <a:r>
              <a:rPr lang="en-AU" dirty="0"/>
              <a:t>() and </a:t>
            </a:r>
            <a:r>
              <a:rPr lang="en-AU" dirty="0" err="1"/>
              <a:t>restart_game</a:t>
            </a:r>
            <a:r>
              <a:rPr lang="en-AU" dirty="0"/>
              <a:t>()</a:t>
            </a:r>
          </a:p>
          <a:p>
            <a:r>
              <a:rPr lang="en-AU" dirty="0" err="1"/>
              <a:t>Initialise_game</a:t>
            </a:r>
            <a:r>
              <a:rPr lang="en-AU" dirty="0"/>
              <a:t>() resets game variables</a:t>
            </a:r>
          </a:p>
          <a:p>
            <a:r>
              <a:rPr lang="en-AU" dirty="0" err="1"/>
              <a:t>Game_over</a:t>
            </a:r>
            <a:r>
              <a:rPr lang="en-AU" dirty="0"/>
              <a:t>() – option to quit or restart</a:t>
            </a:r>
          </a:p>
          <a:p>
            <a:r>
              <a:rPr lang="en-AU" dirty="0" err="1"/>
              <a:t>Restart_game</a:t>
            </a:r>
            <a:r>
              <a:rPr lang="en-AU" dirty="0"/>
              <a:t>() – restarts game and resets variables using </a:t>
            </a:r>
            <a:r>
              <a:rPr lang="en-AU" dirty="0" err="1"/>
              <a:t>initialise_game</a:t>
            </a:r>
            <a:r>
              <a:rPr lang="en-AU" dirty="0"/>
              <a:t>()</a:t>
            </a:r>
          </a:p>
          <a:p>
            <a:r>
              <a:rPr lang="en-AU" dirty="0" err="1"/>
              <a:t>Manage_inventory</a:t>
            </a:r>
            <a:r>
              <a:rPr lang="en-AU" dirty="0"/>
              <a:t>() uses all other functions to manage the players inventory – </a:t>
            </a:r>
            <a:r>
              <a:rPr lang="en-AU" dirty="0" err="1"/>
              <a:t>unequip_item</a:t>
            </a:r>
            <a:r>
              <a:rPr lang="en-AU" dirty="0"/>
              <a:t>(), </a:t>
            </a:r>
            <a:r>
              <a:rPr lang="en-AU" dirty="0" err="1"/>
              <a:t>equip_item</a:t>
            </a:r>
            <a:r>
              <a:rPr lang="en-AU" dirty="0"/>
              <a:t>(), </a:t>
            </a:r>
            <a:r>
              <a:rPr lang="en-AU" dirty="0" err="1"/>
              <a:t>equip_weapon</a:t>
            </a:r>
            <a:r>
              <a:rPr lang="en-AU" dirty="0"/>
              <a:t>(), </a:t>
            </a:r>
            <a:r>
              <a:rPr lang="en-AU" dirty="0" err="1"/>
              <a:t>equip_armour</a:t>
            </a:r>
            <a:r>
              <a:rPr lang="en-AU" dirty="0"/>
              <a:t>()</a:t>
            </a:r>
          </a:p>
          <a:p>
            <a:r>
              <a:rPr lang="en-AU" dirty="0" err="1"/>
              <a:t>Start_combat</a:t>
            </a:r>
            <a:r>
              <a:rPr lang="en-AU" dirty="0"/>
              <a:t>() holds the main combat loop, uses </a:t>
            </a:r>
            <a:r>
              <a:rPr lang="en-AU" dirty="0" err="1"/>
              <a:t>attack_list</a:t>
            </a:r>
            <a:r>
              <a:rPr lang="en-AU" dirty="0"/>
              <a:t>() function to call upon class functions of the player, and manages enemy combat as well</a:t>
            </a:r>
          </a:p>
          <a:p>
            <a:r>
              <a:rPr lang="en-AU" dirty="0"/>
              <a:t>Classes defined within a dictionary to be able to print table</a:t>
            </a:r>
          </a:p>
          <a:p>
            <a:r>
              <a:rPr lang="en-AU" dirty="0" err="1"/>
              <a:t>Text_wrapper</a:t>
            </a:r>
            <a:r>
              <a:rPr lang="en-AU" dirty="0"/>
              <a:t> variable used to constantly call on </a:t>
            </a:r>
            <a:r>
              <a:rPr lang="en-AU" dirty="0" err="1"/>
              <a:t>textwrapper</a:t>
            </a:r>
            <a:r>
              <a:rPr lang="en-AU" dirty="0"/>
              <a:t> used for creation</a:t>
            </a:r>
          </a:p>
          <a:p>
            <a:endParaRPr lang="en-AU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962D6DA-90A8-CAAD-2E7A-DE330F7A10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98440" y="1061023"/>
            <a:ext cx="5767163" cy="562476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652041F-317E-6DD3-2497-B6712DB8B04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97133" y="183177"/>
            <a:ext cx="5778102" cy="926862"/>
          </a:xfrm>
          <a:prstGeom prst="rect">
            <a:avLst/>
          </a:prstGeom>
        </p:spPr>
      </p:pic>
      <p:pic>
        <p:nvPicPr>
          <p:cNvPr id="36" name="Audio 35">
            <a:hlinkClick r:id="" action="ppaction://media"/>
            <a:extLst>
              <a:ext uri="{FF2B5EF4-FFF2-40B4-BE49-F238E27FC236}">
                <a16:creationId xmlns:a16="http://schemas.microsoft.com/office/drawing/2014/main" id="{F139E467-7300-94C7-ED04-14C935690B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27859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050"/>
    </mc:Choice>
    <mc:Fallback>
      <p:transition spd="slow" advTm="1790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637B2035-1FCB-439A-B421-095E136C7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1CE2CF7-D5AA-4464-AC91-9ED1EA5D63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E5FD02-45DD-8315-595F-A4646B48B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8503" y="-180919"/>
            <a:ext cx="5683623" cy="12160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/>
              <a:t>Ending Discussion</a:t>
            </a:r>
          </a:p>
        </p:txBody>
      </p:sp>
      <p:pic>
        <p:nvPicPr>
          <p:cNvPr id="5" name="Picture 4" descr="Calendar on table">
            <a:extLst>
              <a:ext uri="{FF2B5EF4-FFF2-40B4-BE49-F238E27FC236}">
                <a16:creationId xmlns:a16="http://schemas.microsoft.com/office/drawing/2014/main" id="{3D49BA09-6A6A-42B1-95D8-76C3D29D828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7684" r="27683" b="-2"/>
          <a:stretch/>
        </p:blipFill>
        <p:spPr>
          <a:xfrm>
            <a:off x="20" y="2"/>
            <a:ext cx="4585628" cy="6857998"/>
          </a:xfrm>
          <a:custGeom>
            <a:avLst/>
            <a:gdLst/>
            <a:ahLst/>
            <a:cxnLst/>
            <a:rect l="l" t="t" r="r" b="b"/>
            <a:pathLst>
              <a:path w="4585648" h="6857998">
                <a:moveTo>
                  <a:pt x="0" y="0"/>
                </a:moveTo>
                <a:lnTo>
                  <a:pt x="3944047" y="0"/>
                </a:lnTo>
                <a:lnTo>
                  <a:pt x="3944688" y="10340"/>
                </a:lnTo>
                <a:cubicBezTo>
                  <a:pt x="3965528" y="36732"/>
                  <a:pt x="3945672" y="53579"/>
                  <a:pt x="3950304" y="81398"/>
                </a:cubicBezTo>
                <a:cubicBezTo>
                  <a:pt x="3979668" y="102733"/>
                  <a:pt x="3935739" y="103225"/>
                  <a:pt x="3930579" y="118301"/>
                </a:cubicBezTo>
                <a:lnTo>
                  <a:pt x="3930846" y="122373"/>
                </a:lnTo>
                <a:lnTo>
                  <a:pt x="3937038" y="132397"/>
                </a:lnTo>
                <a:lnTo>
                  <a:pt x="3940265" y="135982"/>
                </a:lnTo>
                <a:cubicBezTo>
                  <a:pt x="3942154" y="138523"/>
                  <a:pt x="3942977" y="140298"/>
                  <a:pt x="3943073" y="141620"/>
                </a:cubicBezTo>
                <a:cubicBezTo>
                  <a:pt x="3942998" y="141685"/>
                  <a:pt x="3942926" y="141751"/>
                  <a:pt x="3942854" y="141816"/>
                </a:cubicBezTo>
                <a:lnTo>
                  <a:pt x="3946045" y="146983"/>
                </a:lnTo>
                <a:cubicBezTo>
                  <a:pt x="3952085" y="155570"/>
                  <a:pt x="3958585" y="163800"/>
                  <a:pt x="3965281" y="171535"/>
                </a:cubicBezTo>
                <a:cubicBezTo>
                  <a:pt x="3952744" y="181711"/>
                  <a:pt x="3987015" y="208379"/>
                  <a:pt x="3955100" y="211093"/>
                </a:cubicBezTo>
                <a:cubicBezTo>
                  <a:pt x="3963231" y="221704"/>
                  <a:pt x="3979172" y="225918"/>
                  <a:pt x="3957453" y="226143"/>
                </a:cubicBezTo>
                <a:cubicBezTo>
                  <a:pt x="3959561" y="229747"/>
                  <a:pt x="3959011" y="232340"/>
                  <a:pt x="3957179" y="234484"/>
                </a:cubicBezTo>
                <a:lnTo>
                  <a:pt x="3956175" y="235199"/>
                </a:lnTo>
                <a:lnTo>
                  <a:pt x="3974755" y="258709"/>
                </a:lnTo>
                <a:cubicBezTo>
                  <a:pt x="3974810" y="259903"/>
                  <a:pt x="3974864" y="261097"/>
                  <a:pt x="3974919" y="262291"/>
                </a:cubicBezTo>
                <a:lnTo>
                  <a:pt x="3989981" y="277023"/>
                </a:lnTo>
                <a:lnTo>
                  <a:pt x="3996191" y="284947"/>
                </a:lnTo>
                <a:lnTo>
                  <a:pt x="4001190" y="286536"/>
                </a:lnTo>
                <a:cubicBezTo>
                  <a:pt x="4004786" y="288616"/>
                  <a:pt x="4007623" y="292056"/>
                  <a:pt x="4008705" y="298565"/>
                </a:cubicBezTo>
                <a:cubicBezTo>
                  <a:pt x="4008585" y="299108"/>
                  <a:pt x="4008465" y="299650"/>
                  <a:pt x="4008344" y="300194"/>
                </a:cubicBezTo>
                <a:lnTo>
                  <a:pt x="4019098" y="309203"/>
                </a:lnTo>
                <a:cubicBezTo>
                  <a:pt x="4023353" y="311943"/>
                  <a:pt x="4028131" y="314172"/>
                  <a:pt x="4033618" y="315650"/>
                </a:cubicBezTo>
                <a:cubicBezTo>
                  <a:pt x="4027964" y="354775"/>
                  <a:pt x="4065415" y="383133"/>
                  <a:pt x="4080284" y="421400"/>
                </a:cubicBezTo>
                <a:cubicBezTo>
                  <a:pt x="4052614" y="444764"/>
                  <a:pt x="4129047" y="500739"/>
                  <a:pt x="4168461" y="503092"/>
                </a:cubicBezTo>
                <a:cubicBezTo>
                  <a:pt x="4128023" y="511488"/>
                  <a:pt x="4257167" y="577423"/>
                  <a:pt x="4192557" y="560735"/>
                </a:cubicBezTo>
                <a:cubicBezTo>
                  <a:pt x="4202585" y="572893"/>
                  <a:pt x="4193454" y="589341"/>
                  <a:pt x="4176910" y="584674"/>
                </a:cubicBezTo>
                <a:cubicBezTo>
                  <a:pt x="4224177" y="618252"/>
                  <a:pt x="4225772" y="681450"/>
                  <a:pt x="4260533" y="723119"/>
                </a:cubicBezTo>
                <a:cubicBezTo>
                  <a:pt x="4242328" y="753272"/>
                  <a:pt x="4263820" y="734604"/>
                  <a:pt x="4270711" y="760720"/>
                </a:cubicBezTo>
                <a:cubicBezTo>
                  <a:pt x="4295191" y="748303"/>
                  <a:pt x="4270314" y="794183"/>
                  <a:pt x="4302509" y="789247"/>
                </a:cubicBezTo>
                <a:cubicBezTo>
                  <a:pt x="4302741" y="794159"/>
                  <a:pt x="4301954" y="799070"/>
                  <a:pt x="4300921" y="804034"/>
                </a:cubicBezTo>
                <a:cubicBezTo>
                  <a:pt x="4300749" y="804900"/>
                  <a:pt x="4300572" y="805767"/>
                  <a:pt x="4300400" y="806635"/>
                </a:cubicBezTo>
                <a:lnTo>
                  <a:pt x="4303753" y="815950"/>
                </a:lnTo>
                <a:lnTo>
                  <a:pt x="4297888" y="819940"/>
                </a:lnTo>
                <a:cubicBezTo>
                  <a:pt x="4297944" y="824938"/>
                  <a:pt x="4297999" y="829937"/>
                  <a:pt x="4298055" y="834935"/>
                </a:cubicBezTo>
                <a:cubicBezTo>
                  <a:pt x="4299172" y="840340"/>
                  <a:pt x="4301603" y="845911"/>
                  <a:pt x="4306135" y="851700"/>
                </a:cubicBezTo>
                <a:cubicBezTo>
                  <a:pt x="4332817" y="868320"/>
                  <a:pt x="4317557" y="909641"/>
                  <a:pt x="4352091" y="929754"/>
                </a:cubicBezTo>
                <a:cubicBezTo>
                  <a:pt x="4362479" y="937980"/>
                  <a:pt x="4380484" y="968513"/>
                  <a:pt x="4375270" y="977376"/>
                </a:cubicBezTo>
                <a:cubicBezTo>
                  <a:pt x="4377250" y="984377"/>
                  <a:pt x="4384849" y="990651"/>
                  <a:pt x="4377297" y="996912"/>
                </a:cubicBezTo>
                <a:cubicBezTo>
                  <a:pt x="4369005" y="1005760"/>
                  <a:pt x="4399874" y="1021625"/>
                  <a:pt x="4384684" y="1023223"/>
                </a:cubicBezTo>
                <a:cubicBezTo>
                  <a:pt x="4406172" y="1034643"/>
                  <a:pt x="4390237" y="1055523"/>
                  <a:pt x="4392472" y="1070780"/>
                </a:cubicBezTo>
                <a:cubicBezTo>
                  <a:pt x="4411832" y="1078905"/>
                  <a:pt x="4397439" y="1102903"/>
                  <a:pt x="4412067" y="1132722"/>
                </a:cubicBezTo>
                <a:cubicBezTo>
                  <a:pt x="4434025" y="1141419"/>
                  <a:pt x="4421728" y="1152870"/>
                  <a:pt x="4455281" y="1171648"/>
                </a:cubicBezTo>
                <a:cubicBezTo>
                  <a:pt x="4453907" y="1173110"/>
                  <a:pt x="4452815" y="1174775"/>
                  <a:pt x="4452047" y="1176593"/>
                </a:cubicBezTo>
                <a:cubicBezTo>
                  <a:pt x="4447572" y="1187166"/>
                  <a:pt x="4454607" y="1200545"/>
                  <a:pt x="4467755" y="1206479"/>
                </a:cubicBezTo>
                <a:lnTo>
                  <a:pt x="4498518" y="1230184"/>
                </a:lnTo>
                <a:lnTo>
                  <a:pt x="4503988" y="1239714"/>
                </a:lnTo>
                <a:cubicBezTo>
                  <a:pt x="4506730" y="1246063"/>
                  <a:pt x="4507415" y="1251722"/>
                  <a:pt x="4506821" y="1256926"/>
                </a:cubicBezTo>
                <a:lnTo>
                  <a:pt x="4502210" y="1270678"/>
                </a:lnTo>
                <a:lnTo>
                  <a:pt x="4494994" y="1272955"/>
                </a:lnTo>
                <a:lnTo>
                  <a:pt x="4495424" y="1282254"/>
                </a:lnTo>
                <a:lnTo>
                  <a:pt x="4494064" y="1284511"/>
                </a:lnTo>
                <a:cubicBezTo>
                  <a:pt x="4491436" y="1288808"/>
                  <a:pt x="4489075" y="1293117"/>
                  <a:pt x="4487745" y="1297660"/>
                </a:cubicBezTo>
                <a:cubicBezTo>
                  <a:pt x="4521914" y="1300656"/>
                  <a:pt x="4482088" y="1336801"/>
                  <a:pt x="4510831" y="1331158"/>
                </a:cubicBezTo>
                <a:cubicBezTo>
                  <a:pt x="4509485" y="1356644"/>
                  <a:pt x="4537196" y="1344587"/>
                  <a:pt x="4509149" y="1367911"/>
                </a:cubicBezTo>
                <a:cubicBezTo>
                  <a:pt x="4525575" y="1402569"/>
                  <a:pt x="4519252" y="1443943"/>
                  <a:pt x="4530734" y="1480066"/>
                </a:cubicBezTo>
                <a:lnTo>
                  <a:pt x="4531332" y="1481140"/>
                </a:lnTo>
                <a:lnTo>
                  <a:pt x="4523757" y="1500827"/>
                </a:lnTo>
                <a:lnTo>
                  <a:pt x="4517749" y="1528834"/>
                </a:lnTo>
                <a:lnTo>
                  <a:pt x="4510978" y="1526104"/>
                </a:lnTo>
                <a:cubicBezTo>
                  <a:pt x="4505305" y="1525236"/>
                  <a:pt x="4507721" y="1530251"/>
                  <a:pt x="4513177" y="1537822"/>
                </a:cubicBezTo>
                <a:lnTo>
                  <a:pt x="4515243" y="1540521"/>
                </a:lnTo>
                <a:lnTo>
                  <a:pt x="4514146" y="1545627"/>
                </a:lnTo>
                <a:cubicBezTo>
                  <a:pt x="4512031" y="1559801"/>
                  <a:pt x="4511188" y="1572109"/>
                  <a:pt x="4512185" y="1579228"/>
                </a:cubicBezTo>
                <a:cubicBezTo>
                  <a:pt x="4545845" y="1639398"/>
                  <a:pt x="4550705" y="1726741"/>
                  <a:pt x="4554335" y="1818364"/>
                </a:cubicBezTo>
                <a:cubicBezTo>
                  <a:pt x="4560401" y="1899079"/>
                  <a:pt x="4548295" y="2018831"/>
                  <a:pt x="4548582" y="2063518"/>
                </a:cubicBezTo>
                <a:lnTo>
                  <a:pt x="4556056" y="2086487"/>
                </a:lnTo>
                <a:lnTo>
                  <a:pt x="4554275" y="2089340"/>
                </a:lnTo>
                <a:cubicBezTo>
                  <a:pt x="4550593" y="2102174"/>
                  <a:pt x="4551716" y="2110234"/>
                  <a:pt x="4554956" y="2116163"/>
                </a:cubicBezTo>
                <a:lnTo>
                  <a:pt x="4560492" y="2121961"/>
                </a:lnTo>
                <a:lnTo>
                  <a:pt x="4571444" y="2176482"/>
                </a:lnTo>
                <a:lnTo>
                  <a:pt x="4575448" y="2237907"/>
                </a:lnTo>
                <a:lnTo>
                  <a:pt x="4573513" y="2238688"/>
                </a:lnTo>
                <a:cubicBezTo>
                  <a:pt x="4569330" y="2241686"/>
                  <a:pt x="4566526" y="2246244"/>
                  <a:pt x="4566533" y="2254203"/>
                </a:cubicBezTo>
                <a:cubicBezTo>
                  <a:pt x="4536852" y="2242405"/>
                  <a:pt x="4555170" y="2259280"/>
                  <a:pt x="4557814" y="2283790"/>
                </a:cubicBezTo>
                <a:cubicBezTo>
                  <a:pt x="4512304" y="2270934"/>
                  <a:pt x="4537738" y="2340304"/>
                  <a:pt x="4512647" y="2352361"/>
                </a:cubicBezTo>
                <a:cubicBezTo>
                  <a:pt x="4515616" y="2370657"/>
                  <a:pt x="4517925" y="2389769"/>
                  <a:pt x="4519328" y="2409295"/>
                </a:cubicBezTo>
                <a:lnTo>
                  <a:pt x="4519571" y="2420793"/>
                </a:lnTo>
                <a:lnTo>
                  <a:pt x="4519120" y="2421041"/>
                </a:lnTo>
                <a:cubicBezTo>
                  <a:pt x="4518201" y="2423576"/>
                  <a:pt x="4517918" y="2427373"/>
                  <a:pt x="4518471" y="2433205"/>
                </a:cubicBezTo>
                <a:lnTo>
                  <a:pt x="4461595" y="2530080"/>
                </a:lnTo>
                <a:cubicBezTo>
                  <a:pt x="4445853" y="2584934"/>
                  <a:pt x="4405533" y="2605402"/>
                  <a:pt x="4412936" y="2666699"/>
                </a:cubicBezTo>
                <a:cubicBezTo>
                  <a:pt x="4398065" y="2717991"/>
                  <a:pt x="4372927" y="2756371"/>
                  <a:pt x="4370093" y="2804588"/>
                </a:cubicBezTo>
                <a:cubicBezTo>
                  <a:pt x="4347398" y="2879436"/>
                  <a:pt x="4272392" y="2939011"/>
                  <a:pt x="4262477" y="3058637"/>
                </a:cubicBezTo>
                <a:cubicBezTo>
                  <a:pt x="4283714" y="3099999"/>
                  <a:pt x="4256160" y="3144249"/>
                  <a:pt x="4253454" y="3179447"/>
                </a:cubicBezTo>
                <a:cubicBezTo>
                  <a:pt x="4259242" y="3200557"/>
                  <a:pt x="4257117" y="3211737"/>
                  <a:pt x="4239228" y="3217364"/>
                </a:cubicBezTo>
                <a:cubicBezTo>
                  <a:pt x="4268875" y="3316502"/>
                  <a:pt x="4225924" y="3257304"/>
                  <a:pt x="4222932" y="3330364"/>
                </a:cubicBezTo>
                <a:cubicBezTo>
                  <a:pt x="4224428" y="3395928"/>
                  <a:pt x="4215196" y="3463236"/>
                  <a:pt x="4248669" y="3547193"/>
                </a:cubicBezTo>
                <a:cubicBezTo>
                  <a:pt x="4260183" y="3566053"/>
                  <a:pt x="4256781" y="3592027"/>
                  <a:pt x="4241070" y="3605210"/>
                </a:cubicBezTo>
                <a:cubicBezTo>
                  <a:pt x="4238364" y="3607478"/>
                  <a:pt x="4235392" y="3609274"/>
                  <a:pt x="4232239" y="3610540"/>
                </a:cubicBezTo>
                <a:cubicBezTo>
                  <a:pt x="4258208" y="3664330"/>
                  <a:pt x="4231517" y="3673159"/>
                  <a:pt x="4251881" y="3702764"/>
                </a:cubicBezTo>
                <a:cubicBezTo>
                  <a:pt x="4242939" y="3759891"/>
                  <a:pt x="4201773" y="3786712"/>
                  <a:pt x="4219293" y="3813528"/>
                </a:cubicBezTo>
                <a:cubicBezTo>
                  <a:pt x="4207910" y="3838914"/>
                  <a:pt x="4167663" y="3859754"/>
                  <a:pt x="4184863" y="3893255"/>
                </a:cubicBezTo>
                <a:cubicBezTo>
                  <a:pt x="4163644" y="3884625"/>
                  <a:pt x="4188862" y="3931915"/>
                  <a:pt x="4169808" y="3939619"/>
                </a:cubicBezTo>
                <a:cubicBezTo>
                  <a:pt x="4154129" y="3943837"/>
                  <a:pt x="4158129" y="3959170"/>
                  <a:pt x="4154137" y="3971517"/>
                </a:cubicBezTo>
                <a:cubicBezTo>
                  <a:pt x="4139069" y="3981495"/>
                  <a:pt x="4133844" y="4042203"/>
                  <a:pt x="4139625" y="4062614"/>
                </a:cubicBezTo>
                <a:cubicBezTo>
                  <a:pt x="4165622" y="4119195"/>
                  <a:pt x="4107101" y="4172348"/>
                  <a:pt x="4126180" y="4217749"/>
                </a:cubicBezTo>
                <a:cubicBezTo>
                  <a:pt x="4128014" y="4267056"/>
                  <a:pt x="4089563" y="4286360"/>
                  <a:pt x="4072389" y="4317623"/>
                </a:cubicBezTo>
                <a:cubicBezTo>
                  <a:pt x="4062182" y="4356545"/>
                  <a:pt x="4071264" y="4384138"/>
                  <a:pt x="4064937" y="4451279"/>
                </a:cubicBezTo>
                <a:cubicBezTo>
                  <a:pt x="4050628" y="4512697"/>
                  <a:pt x="4048851" y="4652154"/>
                  <a:pt x="4034424" y="4720470"/>
                </a:cubicBezTo>
                <a:cubicBezTo>
                  <a:pt x="3973937" y="4868361"/>
                  <a:pt x="4025760" y="4964348"/>
                  <a:pt x="4016334" y="5052878"/>
                </a:cubicBezTo>
                <a:cubicBezTo>
                  <a:pt x="3999794" y="5123327"/>
                  <a:pt x="4021855" y="5194887"/>
                  <a:pt x="3977865" y="5251650"/>
                </a:cubicBezTo>
                <a:cubicBezTo>
                  <a:pt x="3973961" y="5317292"/>
                  <a:pt x="3987477" y="5410025"/>
                  <a:pt x="3997669" y="5413392"/>
                </a:cubicBezTo>
                <a:cubicBezTo>
                  <a:pt x="3969262" y="5397845"/>
                  <a:pt x="3981248" y="5449403"/>
                  <a:pt x="3981869" y="5471875"/>
                </a:cubicBezTo>
                <a:cubicBezTo>
                  <a:pt x="3957580" y="5534944"/>
                  <a:pt x="3976666" y="5598829"/>
                  <a:pt x="3901990" y="5708604"/>
                </a:cubicBezTo>
                <a:cubicBezTo>
                  <a:pt x="3897618" y="5810136"/>
                  <a:pt x="3870199" y="5788842"/>
                  <a:pt x="3860571" y="5821275"/>
                </a:cubicBezTo>
                <a:cubicBezTo>
                  <a:pt x="3868171" y="5831278"/>
                  <a:pt x="3866949" y="5900968"/>
                  <a:pt x="3849074" y="5900679"/>
                </a:cubicBezTo>
                <a:cubicBezTo>
                  <a:pt x="3871964" y="5925143"/>
                  <a:pt x="3834226" y="5972433"/>
                  <a:pt x="3841809" y="5992005"/>
                </a:cubicBezTo>
                <a:cubicBezTo>
                  <a:pt x="3848533" y="6035132"/>
                  <a:pt x="3834497" y="6078819"/>
                  <a:pt x="3832901" y="6122412"/>
                </a:cubicBezTo>
                <a:cubicBezTo>
                  <a:pt x="3799640" y="6263751"/>
                  <a:pt x="3784898" y="6198720"/>
                  <a:pt x="3804166" y="6389843"/>
                </a:cubicBezTo>
                <a:cubicBezTo>
                  <a:pt x="3799226" y="6482285"/>
                  <a:pt x="3740829" y="6538361"/>
                  <a:pt x="3736537" y="6595214"/>
                </a:cubicBezTo>
                <a:cubicBezTo>
                  <a:pt x="3692112" y="6745846"/>
                  <a:pt x="3660956" y="6804405"/>
                  <a:pt x="3649707" y="6848925"/>
                </a:cubicBezTo>
                <a:lnTo>
                  <a:pt x="3649314" y="6857996"/>
                </a:lnTo>
                <a:lnTo>
                  <a:pt x="4585648" y="6857996"/>
                </a:lnTo>
                <a:lnTo>
                  <a:pt x="4585648" y="6857998"/>
                </a:lnTo>
                <a:lnTo>
                  <a:pt x="0" y="6857998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8FB9C6-5A19-DFBE-79AB-D575162592B4}"/>
              </a:ext>
            </a:extLst>
          </p:cNvPr>
          <p:cNvSpPr txBox="1"/>
          <p:nvPr/>
        </p:nvSpPr>
        <p:spPr>
          <a:xfrm>
            <a:off x="5224241" y="747084"/>
            <a:ext cx="5683624" cy="41070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r>
              <a:rPr lang="en-US" spc="5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- Code Creating</a:t>
            </a:r>
          </a:p>
          <a:p>
            <a:pPr>
              <a:spcAft>
                <a:spcPts val="600"/>
              </a:spcAft>
            </a:pPr>
            <a:r>
              <a:rPr lang="en-US" spc="5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- Planning &amp; Timing</a:t>
            </a:r>
          </a:p>
          <a:p>
            <a:pPr>
              <a:spcAft>
                <a:spcPts val="600"/>
              </a:spcAft>
            </a:pPr>
            <a:r>
              <a:rPr lang="en-US" spc="5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-  Overall Experience</a:t>
            </a:r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073D0875-9689-712B-5FCC-1E688137417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8427.0158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231017" y="2101605"/>
            <a:ext cx="8278593" cy="4396698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40BA346-1D97-6F8B-AE88-BC5B767D2D7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66869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466"/>
    </mc:Choice>
    <mc:Fallback>
      <p:transition spd="slow" advTm="604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572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1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6" objId="6"/>
        <p14:stopEvt time="57272" objId="6"/>
      </p14:showEvtLst>
    </p:ext>
  </p:extLst>
</p:sld>
</file>

<file path=ppt/theme/theme1.xml><?xml version="1.0" encoding="utf-8"?>
<a:theme xmlns:a="http://schemas.openxmlformats.org/drawingml/2006/main" name="ArchiveVTI">
  <a:themeElements>
    <a:clrScheme name="AnalogousFromDarkSeedLeftStep">
      <a:dk1>
        <a:srgbClr val="000000"/>
      </a:dk1>
      <a:lt1>
        <a:srgbClr val="FFFFFF"/>
      </a:lt1>
      <a:dk2>
        <a:srgbClr val="223A3C"/>
      </a:dk2>
      <a:lt2>
        <a:srgbClr val="E8E5E2"/>
      </a:lt2>
      <a:accent1>
        <a:srgbClr val="4687CA"/>
      </a:accent1>
      <a:accent2>
        <a:srgbClr val="34ACB8"/>
      </a:accent2>
      <a:accent3>
        <a:srgbClr val="3FB48E"/>
      </a:accent3>
      <a:accent4>
        <a:srgbClr val="34B856"/>
      </a:accent4>
      <a:accent5>
        <a:srgbClr val="52B640"/>
      </a:accent5>
      <a:accent6>
        <a:srgbClr val="7CB233"/>
      </a:accent6>
      <a:hlink>
        <a:srgbClr val="319332"/>
      </a:hlink>
      <a:folHlink>
        <a:srgbClr val="7F7F7F"/>
      </a:folHlink>
    </a:clrScheme>
    <a:fontScheme name="Custom 170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veVTI" id="{514BDC9F-20AC-40CA-9FE7-B30987BCD2D4}" vid="{D8FA1533-D953-46ED-B2C7-B32AF1BED7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429</Words>
  <Application>Microsoft Office PowerPoint</Application>
  <PresentationFormat>Widescreen</PresentationFormat>
  <Paragraphs>64</Paragraphs>
  <Slides>9</Slides>
  <Notes>1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Bembo</vt:lpstr>
      <vt:lpstr>Calibri</vt:lpstr>
      <vt:lpstr>ArchiveVTI</vt:lpstr>
      <vt:lpstr>T1A3 Terminal Application</vt:lpstr>
      <vt:lpstr>Amoria  text-based dungeon adventure</vt:lpstr>
      <vt:lpstr>Main Features</vt:lpstr>
      <vt:lpstr>Code overview</vt:lpstr>
      <vt:lpstr>Character.py</vt:lpstr>
      <vt:lpstr>Enemies.py</vt:lpstr>
      <vt:lpstr>Inventory_items.py</vt:lpstr>
      <vt:lpstr>Main.py</vt:lpstr>
      <vt:lpstr>Ending 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T1A3 Terminal Application</dc:title>
  <dc:creator>Philip Mills</dc:creator>
  <cp:lastModifiedBy>Philip Mills</cp:lastModifiedBy>
  <cp:revision>1</cp:revision>
  <dcterms:created xsi:type="dcterms:W3CDTF">2023-12-23T04:42:09Z</dcterms:created>
  <dcterms:modified xsi:type="dcterms:W3CDTF">2023-12-23T06:30:48Z</dcterms:modified>
</cp:coreProperties>
</file>

<file path=docProps/thumbnail.jpeg>
</file>